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4"/>
  </p:notesMasterIdLst>
  <p:sldIdLst>
    <p:sldId id="406" r:id="rId2"/>
    <p:sldId id="409" r:id="rId3"/>
    <p:sldId id="821" r:id="rId4"/>
    <p:sldId id="822" r:id="rId5"/>
    <p:sldId id="651" r:id="rId6"/>
    <p:sldId id="823" r:id="rId7"/>
    <p:sldId id="824" r:id="rId8"/>
    <p:sldId id="825" r:id="rId9"/>
    <p:sldId id="826" r:id="rId10"/>
    <p:sldId id="827" r:id="rId11"/>
    <p:sldId id="829" r:id="rId12"/>
    <p:sldId id="830" r:id="rId13"/>
    <p:sldId id="831" r:id="rId14"/>
    <p:sldId id="833" r:id="rId15"/>
    <p:sldId id="834" r:id="rId16"/>
    <p:sldId id="835" r:id="rId17"/>
    <p:sldId id="836" r:id="rId18"/>
    <p:sldId id="837" r:id="rId19"/>
    <p:sldId id="838" r:id="rId20"/>
    <p:sldId id="839" r:id="rId21"/>
    <p:sldId id="840" r:id="rId22"/>
    <p:sldId id="841" r:id="rId23"/>
    <p:sldId id="842" r:id="rId24"/>
    <p:sldId id="843" r:id="rId25"/>
    <p:sldId id="844" r:id="rId26"/>
    <p:sldId id="847" r:id="rId27"/>
    <p:sldId id="846" r:id="rId28"/>
    <p:sldId id="845" r:id="rId29"/>
    <p:sldId id="851" r:id="rId30"/>
    <p:sldId id="852" r:id="rId31"/>
    <p:sldId id="853" r:id="rId32"/>
    <p:sldId id="856" r:id="rId33"/>
    <p:sldId id="857" r:id="rId34"/>
    <p:sldId id="858" r:id="rId35"/>
    <p:sldId id="860" r:id="rId36"/>
    <p:sldId id="859" r:id="rId37"/>
    <p:sldId id="862" r:id="rId38"/>
    <p:sldId id="861" r:id="rId39"/>
    <p:sldId id="868" r:id="rId40"/>
    <p:sldId id="865" r:id="rId41"/>
    <p:sldId id="869" r:id="rId42"/>
    <p:sldId id="866" r:id="rId43"/>
    <p:sldId id="870" r:id="rId44"/>
    <p:sldId id="867" r:id="rId45"/>
    <p:sldId id="871" r:id="rId46"/>
    <p:sldId id="872" r:id="rId47"/>
    <p:sldId id="873" r:id="rId48"/>
    <p:sldId id="874" r:id="rId49"/>
    <p:sldId id="654" r:id="rId50"/>
    <p:sldId id="670" r:id="rId51"/>
    <p:sldId id="660" r:id="rId52"/>
    <p:sldId id="674" r:id="rId53"/>
    <p:sldId id="658" r:id="rId54"/>
    <p:sldId id="671" r:id="rId55"/>
    <p:sldId id="675" r:id="rId56"/>
    <p:sldId id="659" r:id="rId57"/>
    <p:sldId id="676" r:id="rId58"/>
    <p:sldId id="673" r:id="rId59"/>
    <p:sldId id="681" r:id="rId60"/>
    <p:sldId id="684" r:id="rId61"/>
    <p:sldId id="686" r:id="rId62"/>
    <p:sldId id="828" r:id="rId63"/>
    <p:sldId id="689" r:id="rId64"/>
    <p:sldId id="690" r:id="rId65"/>
    <p:sldId id="691" r:id="rId66"/>
    <p:sldId id="693" r:id="rId67"/>
    <p:sldId id="696" r:id="rId68"/>
    <p:sldId id="366" r:id="rId69"/>
    <p:sldId id="570" r:id="rId70"/>
    <p:sldId id="697" r:id="rId71"/>
    <p:sldId id="698" r:id="rId72"/>
    <p:sldId id="695" r:id="rId73"/>
    <p:sldId id="699" r:id="rId74"/>
    <p:sldId id="413" r:id="rId75"/>
    <p:sldId id="692" r:id="rId76"/>
    <p:sldId id="701" r:id="rId77"/>
    <p:sldId id="702" r:id="rId78"/>
    <p:sldId id="703" r:id="rId79"/>
    <p:sldId id="362" r:id="rId80"/>
    <p:sldId id="509" r:id="rId81"/>
    <p:sldId id="360" r:id="rId82"/>
    <p:sldId id="803" r:id="rId83"/>
    <p:sldId id="802" r:id="rId84"/>
    <p:sldId id="706" r:id="rId85"/>
    <p:sldId id="804" r:id="rId86"/>
    <p:sldId id="700" r:id="rId87"/>
    <p:sldId id="805" r:id="rId88"/>
    <p:sldId id="806" r:id="rId89"/>
    <p:sldId id="807" r:id="rId90"/>
    <p:sldId id="704" r:id="rId91"/>
    <p:sldId id="812" r:id="rId92"/>
    <p:sldId id="415" r:id="rId93"/>
    <p:sldId id="813" r:id="rId94"/>
    <p:sldId id="817" r:id="rId95"/>
    <p:sldId id="816" r:id="rId96"/>
    <p:sldId id="707" r:id="rId97"/>
    <p:sldId id="808" r:id="rId98"/>
    <p:sldId id="809" r:id="rId99"/>
    <p:sldId id="705" r:id="rId100"/>
    <p:sldId id="810" r:id="rId101"/>
    <p:sldId id="811" r:id="rId102"/>
    <p:sldId id="708" r:id="rId103"/>
    <p:sldId id="372" r:id="rId104"/>
    <p:sldId id="820" r:id="rId105"/>
    <p:sldId id="818" r:id="rId106"/>
    <p:sldId id="819" r:id="rId107"/>
    <p:sldId id="666" r:id="rId108"/>
    <p:sldId id="423" r:id="rId109"/>
    <p:sldId id="431" r:id="rId110"/>
    <p:sldId id="432" r:id="rId111"/>
    <p:sldId id="433" r:id="rId112"/>
    <p:sldId id="434" r:id="rId113"/>
    <p:sldId id="435" r:id="rId114"/>
    <p:sldId id="436" r:id="rId115"/>
    <p:sldId id="437" r:id="rId116"/>
    <p:sldId id="438" r:id="rId117"/>
    <p:sldId id="439" r:id="rId118"/>
    <p:sldId id="440" r:id="rId119"/>
    <p:sldId id="441" r:id="rId120"/>
    <p:sldId id="442" r:id="rId121"/>
    <p:sldId id="443" r:id="rId122"/>
    <p:sldId id="444" r:id="rId1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1DC70A-D524-3A4B-A0F9-F4617108E011}">
          <p14:sldIdLst>
            <p14:sldId id="406"/>
            <p14:sldId id="409"/>
            <p14:sldId id="821"/>
            <p14:sldId id="822"/>
            <p14:sldId id="651"/>
            <p14:sldId id="823"/>
            <p14:sldId id="824"/>
            <p14:sldId id="825"/>
          </p14:sldIdLst>
        </p14:section>
        <p14:section name="Additional Knowledge" id="{BFF057A4-9796-154B-B634-4AB5528D1531}">
          <p14:sldIdLst>
            <p14:sldId id="826"/>
            <p14:sldId id="827"/>
            <p14:sldId id="829"/>
            <p14:sldId id="830"/>
            <p14:sldId id="831"/>
            <p14:sldId id="833"/>
          </p14:sldIdLst>
        </p14:section>
        <p14:section name="Reverse Direction" id="{D7AE6DEB-E1DD-874A-85AE-1A3FF5E3286C}">
          <p14:sldIdLst>
            <p14:sldId id="834"/>
            <p14:sldId id="835"/>
            <p14:sldId id="836"/>
            <p14:sldId id="837"/>
            <p14:sldId id="838"/>
            <p14:sldId id="839"/>
            <p14:sldId id="840"/>
            <p14:sldId id="841"/>
            <p14:sldId id="842"/>
            <p14:sldId id="843"/>
            <p14:sldId id="844"/>
            <p14:sldId id="847"/>
            <p14:sldId id="846"/>
            <p14:sldId id="845"/>
            <p14:sldId id="851"/>
          </p14:sldIdLst>
        </p14:section>
        <p14:section name="Focus" id="{CA1F1D99-465E-1148-975C-56172B964B96}">
          <p14:sldIdLst>
            <p14:sldId id="852"/>
            <p14:sldId id="853"/>
            <p14:sldId id="856"/>
            <p14:sldId id="857"/>
            <p14:sldId id="858"/>
            <p14:sldId id="860"/>
          </p14:sldIdLst>
        </p14:section>
        <p14:section name="Complexity" id="{9794D08E-FA4F-CE48-B629-CC1576977C91}">
          <p14:sldIdLst>
            <p14:sldId id="859"/>
            <p14:sldId id="862"/>
            <p14:sldId id="861"/>
            <p14:sldId id="868"/>
            <p14:sldId id="865"/>
            <p14:sldId id="869"/>
            <p14:sldId id="866"/>
            <p14:sldId id="870"/>
            <p14:sldId id="867"/>
            <p14:sldId id="871"/>
          </p14:sldIdLst>
        </p14:section>
        <p14:section name="Non-Determinism Script Everything" id="{3ADA00D3-43C1-424B-8B58-3D6923E40A27}">
          <p14:sldIdLst>
            <p14:sldId id="872"/>
            <p14:sldId id="873"/>
            <p14:sldId id="874"/>
          </p14:sldIdLst>
        </p14:section>
        <p14:section name="Context" id="{BAB000E7-80B1-704A-A0C5-450F92E3F251}">
          <p14:sldIdLst>
            <p14:sldId id="654"/>
            <p14:sldId id="670"/>
            <p14:sldId id="660"/>
            <p14:sldId id="674"/>
            <p14:sldId id="658"/>
            <p14:sldId id="671"/>
            <p14:sldId id="675"/>
            <p14:sldId id="659"/>
            <p14:sldId id="676"/>
            <p14:sldId id="673"/>
            <p14:sldId id="681"/>
            <p14:sldId id="684"/>
            <p14:sldId id="686"/>
            <p14:sldId id="828"/>
            <p14:sldId id="689"/>
            <p14:sldId id="690"/>
          </p14:sldIdLst>
        </p14:section>
        <p14:section name="Focus" id="{6B4D6D1F-5799-A14A-9FA6-E5C32431763E}">
          <p14:sldIdLst>
            <p14:sldId id="691"/>
            <p14:sldId id="693"/>
            <p14:sldId id="696"/>
            <p14:sldId id="366"/>
            <p14:sldId id="570"/>
            <p14:sldId id="697"/>
            <p14:sldId id="698"/>
            <p14:sldId id="695"/>
            <p14:sldId id="699"/>
            <p14:sldId id="413"/>
            <p14:sldId id="692"/>
            <p14:sldId id="701"/>
            <p14:sldId id="702"/>
          </p14:sldIdLst>
        </p14:section>
        <p14:section name="Noise" id="{CEA63F78-168F-AB43-B239-21C6524ECBFB}">
          <p14:sldIdLst>
            <p14:sldId id="703"/>
            <p14:sldId id="362"/>
            <p14:sldId id="509"/>
            <p14:sldId id="360"/>
            <p14:sldId id="803"/>
            <p14:sldId id="802"/>
          </p14:sldIdLst>
        </p14:section>
        <p14:section name="Complexity" id="{E1B92301-8AC3-B34F-8F78-D8C8CA74A213}">
          <p14:sldIdLst>
            <p14:sldId id="706"/>
            <p14:sldId id="804"/>
            <p14:sldId id="700"/>
            <p14:sldId id="805"/>
            <p14:sldId id="806"/>
            <p14:sldId id="807"/>
          </p14:sldIdLst>
        </p14:section>
        <p14:section name="Non-Determinism" id="{A4346C11-1A94-5943-93C2-38DD8C850FDB}">
          <p14:sldIdLst>
            <p14:sldId id="704"/>
            <p14:sldId id="812"/>
            <p14:sldId id="415"/>
            <p14:sldId id="813"/>
            <p14:sldId id="817"/>
            <p14:sldId id="816"/>
          </p14:sldIdLst>
        </p14:section>
        <p14:section name="Thought Partner" id="{F1712C9A-310F-0B43-8042-6EC8C3D964FC}">
          <p14:sldIdLst>
            <p14:sldId id="707"/>
            <p14:sldId id="808"/>
            <p14:sldId id="809"/>
            <p14:sldId id="705"/>
            <p14:sldId id="810"/>
            <p14:sldId id="811"/>
            <p14:sldId id="708"/>
            <p14:sldId id="372"/>
            <p14:sldId id="820"/>
            <p14:sldId id="818"/>
            <p14:sldId id="819"/>
          </p14:sldIdLst>
        </p14:section>
        <p14:section name="Drafts" id="{C06076C2-4920-1D4C-81D2-A050883B17C5}">
          <p14:sldIdLst>
            <p14:sldId id="666"/>
            <p14:sldId id="423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3349F8-DC01-FE7D-F7CD-AC66C053D11B}" name="Kesseler, Lada" initials="LK" userId="S::LADA.KESSELER1@T-MOBILE.COM::562dffe2-bbd3-4c93-8d98-a417671b7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46C1"/>
    <a:srgbClr val="7030A0"/>
    <a:srgbClr val="BF9000"/>
    <a:srgbClr val="00FDFF"/>
    <a:srgbClr val="963695"/>
    <a:srgbClr val="1B4A00"/>
    <a:srgbClr val="700001"/>
    <a:srgbClr val="FFFF00"/>
    <a:srgbClr val="7F7F7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69"/>
    <p:restoredTop sz="92686"/>
  </p:normalViewPr>
  <p:slideViewPr>
    <p:cSldViewPr snapToGrid="0">
      <p:cViewPr varScale="1">
        <p:scale>
          <a:sx n="121" d="100"/>
          <a:sy n="121" d="100"/>
        </p:scale>
        <p:origin x="2312" y="4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tableStyles" Target="tableStyle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notesMaster" Target="notesMasters/notesMaster1.xml"/><Relationship Id="rId129" Type="http://schemas.microsoft.com/office/2018/10/relationships/authors" Target="author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36.545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48.2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4016 24575,'0'12'0,"0"0"0,0 0 0,0 0 0,0-1 0,0 17 0,0-12 0,0 49 0,0-44-6784,0 64 6784,0-64-2100,16 70 2100,-12-68-712,13 29 1,3 2 711,-10-23-1685,13 24 0,3-2 1685,-9-31 640,15 27 1,1-3-641,-14-29 0,21 28 0,1 1 0,-20-25-850,31 23 1,3-2 849,-29-26 0,39 31-1517,-2-14 1517,-43-20 244,42 17 1,3-2-245,-32-16-425,42 15 1,1 0 424,-41-15 337,49 12 0,2-1-337,-37-12 0,46 6 0,0-1 0,-45-8 464,19-2 1,21 0 0,-11-2-465,-23-3 0,-2-1 1628,28 3 1,6-1-1629,12-3 0,-13-3 2960,-37-3-2960,24-1 0,19-2 0,-20 0 6336,-27 0-6336,30-6 0,24-5 0,-22 5 0,-24 2 0,26-8 0,21-7 0,-20 4 0,-17 4 0,11-6 0,17-6 0,-18 7 0,-15 4 0,8-6 0,15-7 0,-16 7-4291,-15 5 4291,6-5 0,5-4-2458,-2 1 1,-5 1 2457,-4-5-1096,12-4 0,14-8 1,-14 8 1095,-12 6-520,8-11 0,12-11 0,-12 9 520,-1 1-130,-7-4 0,7-11 0,-9 9 130,0-1 0,-5-3 0,9-13 0,-11 13 2321,-3 10-2321,1-16 0,9-18 0,-4 4 0,-1-2 0,-4 3 0,0-5 0,-2 3 0,-1 12 0,-5 3 0,-14 4 0,-2 5 0,8 2 640,-5-12 0,3-16 1,-4 1-641,-3-16 0,-2 3 0,3 9 0,-2-5 0,-6-3 0,-3-7 0,-2 23 4422,-3 22-4422,-3-25 0,-1-21 0,0 20 0,1 22 0,-7-20 0,-7-21 0,2 19 0,-4 12 0,-2 0 0,-6-13 0,3 14 0,-1 4 0,-16-28 0,1 2 0,19 40 0,-2 4 0,-4-4-2096,-1-6 1,2 7 2095,3 13-1012,-12-20 1,-10-15 0,7 15 1011,5 14-677,-9-10 1,-9-13 0,8 13 676,6 15 0,-33-33 0,-1 3 0,31 38 1014,-24-27 1,-8-4-1015,21 25 0,2 2 0,8-1 0,0 2 0,-40-20 0,10 20 0,45 10 213,-41-7 1,-1 1-214,35 14 0,-35-7 0,-10 2 0,-21 7 0,2-4 0,22 8 0,10 2 0,37 2 3246,-48 0-3246,1 11 0,41-8 0,-45 9 0,-4 2 0,39-10-320,-50 14 1,0 1 319,49-14-1517,-50 15 0,1 2 1517,50-11 0,-48 10 0,1 1 0,47-6-1015,-43 6 1,1-1 1014,45-5 0,-43 12 0,1-2 0,45-12 0,-38 18 0,2-1 0,47-23 1014,-36 22 1,-8 8-1015,-10 14 1517,37-27 0,-1 2-1517,-16 15 0,9-3 0,28-20 0,-24 17 0,-1-2 0,22-15 0,-17 18 0,0 1 0,18-17 0,-17 21 0,4 2 0,25-23 0,-29 22 2092,10 5-2092,14-33 0,-11 25 0,0 1 0,13-21 0,-37 55 0,36-55 0,-36 55 0,15-24 0,6 0 0,-15 25 0,43-57 0,-33 46 0,29-48 0,-19 32 0,20-33 5573,-13 22-5573,18-24 3656,-13 9-3656,10-11 0,-1-11 0,2-3 0,5-10 0,0 1 0,0-1 0,0-16 0,0 12 0,0-39 0,0 36 0,0-40 0,0 41 0,0-42 0,0 42 0,0-53 0,0 51 0,0-40 0,5 44 0,-4-22 0,4 23 0,-5-13 0,0 15 0,0 6 0,0 9 0,-5 15 0,4-4 0,-15 20 0,13-17 0,-23 38 0,22-36 0,-28 47 0,28-47 0,-18 41 0,16-41 0,-6 36 0,5-37 0,-4 31 0,10-32 0,-4 23 0,5-25 0,0 14 0,0-15 0,0 9 0,0-9 0,0 5 0,0-7 0,5-4 0,2-2 0,5-5 0,-1 0 0,17-10 0,-7 2 0,35-20 0,-33 13 0,23-7 0,-1 0 0,-20 5 0,41-13 0,1 0 0,-32 11-3392,47-19 0,2 1 3392,-46 21 0,7-7 0,6-2 0,0 4 0,-6 3 0,-12 3 0,23-9 0,17-8 0,-16 9 0,-23 12 0,56-24 0,1 1 6784,-54 27-6784,43-15 0,0 2 0,-45 16 0,37-8 0,-1 2 0,-43 9 0,26-2 0,-1 1 0,-33 2 0,23 0 0,-36 0 0,-2 0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01875-5BC7-1E49-AF4C-96F7D9E7474C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BBC2B-72B0-2542-8213-717906F3F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28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70639-DA34-05EE-E783-CB1BAE16F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73D2E2-8ADC-6359-00D2-E80DB4566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949908-A01F-F021-2D48-C21782F8A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D3FA6-5BA7-4D11-B479-AAED57DD04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85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555B4-39E8-A29D-6E41-0617212A9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0CABA3-363C-4EF6-86CC-554F214F85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31662A-DEC6-5AB9-758C-A757AFB82B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47112-D730-1CA4-5D60-45F87C626E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98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B777C-9B7B-F7D2-D4E6-81A2C5D52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8280A6-4DB5-C18A-394B-83AEA16D2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CF5A79-D162-4580-60C4-0196021369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643F9-0ABA-325F-F81A-291986C763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8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B63B5-D6F8-5146-EA17-0091DD649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BAED89-B975-8503-383F-A903C49E3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1E3276-AC04-A994-BF48-CC1450119E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1E6B1-65D3-C656-916A-AF007CCB6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5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1B9DC-853B-ABF5-B8FB-40CD2A4CA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E9B3B5-4A72-9912-E96E-E727866CB6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014910-76EE-5DF8-B149-16BA727AF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07F76-9507-90B2-95D6-7F20B48DC8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17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3C466-E3BC-5EE5-B580-86F13171D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46B09C-32A5-EB99-87DB-132082FFFC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F9FFCA-9588-2189-2B2F-078E5BA62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54B88-C837-7B67-DC11-97025EDC62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65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6D87B-808D-4190-01EA-1919DC676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53DD6F-86A2-616F-4A31-60A1BF3999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852A37-E149-8ED3-F38E-CBDD38A617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59565-BCAD-FD45-036F-0C225AD28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3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5B122-447F-FFA1-EE74-6170FC5F5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278FE9-8A8A-EC1A-0CD0-A6C4298CC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DC037D-C84A-4FDE-01AB-AE4C829B5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AE457-1A90-D1CE-F3E9-E8D999D3B9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4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E4B3C-724D-C211-B055-4B0A7F595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FBDA13-BA0E-C4F1-C2A2-B3ACB28248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D631A8-81B0-1A2F-4A16-412280C6C2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90F8F-777E-9492-D661-E9797D1E0B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9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5F9A0-E650-79CF-4BF9-B38ACE4D4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B712E-5025-2182-0CD2-F91C47C45B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705EC8-579E-2FBC-6E50-84BA2879B2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0ABD1-FF80-DE51-1533-2B3A11722F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06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975A-7EBC-9FBC-E6ED-D95C95F0D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ECA41-0319-4917-15FD-50912F39E4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83386-A448-905F-D0DF-5247C67C7C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C7083-35E3-40D0-00E3-38B9065397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6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562-503F-0C19-53AB-2E9EFB04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61CA17-2B2B-4289-C0DD-04D2E453AF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EC94EB-F9C3-7A70-E128-5FD7532F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82D62-70D1-A008-65E0-C7E5EF52F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2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8330D-9A12-5652-4243-BDCEF4BAD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1BF93C-0B80-16A0-B4E6-6E8C80DAF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FA990D-DEDC-419A-4111-55D509324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71D00-6A2A-74CD-B2C3-F4B94FD0F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99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58733-7653-E2D9-6705-A5D3993BE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DD1BFE-2064-A648-697F-5FE000A03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EFD76F-BFD5-F682-242B-DB0A4202DD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1EE5E-EA45-5A3C-7E31-DF28D5E48C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22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9EC87-90D8-4789-63DF-26022514B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7F7285-E656-8B50-36F1-3EE7EC8501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A0222F-4B9C-28CE-2C18-338DDF298A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084BB-BC8F-9C53-B17B-D5656E50B9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60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32623-8CF3-C86A-0A04-CDD83AD78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03AAB7-AA1C-8A56-F227-E34E11750A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72969C-E2CC-5E2E-B009-FAFC110B4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7163E7-E0F4-2436-039A-4B06D6FB10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387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0136-8364-BD8E-2F96-624667A20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9C0694-76E6-1439-D182-0CC4FF05BC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F8DB8F-ACAC-D69A-AC1B-D0CEF2EB4C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9EE26-074E-C0FF-0800-A9E35A34AD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784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91103-2139-1485-21B7-75A502BF8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606AF-0569-8C22-90B1-946C3E301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1C63B1-961F-805D-0057-6CAAD6F19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6686A-7661-2D06-937E-7B67B77CC3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898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84CF2-5CD8-E60A-98A1-A6003C039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B6DD4-2192-648E-1464-D4A981386B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2155F6-1F11-625C-215C-3E78FD60E2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E27F7-1AED-A1FF-F50C-74E263596F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558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33FD7-5B3E-30B0-AA3F-D998989D1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C17C31-A7EC-0579-4BFB-DE0E516B75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00053C-A107-5324-63E8-A572C73CAC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AE343-4EB8-A428-28FC-D2E5B868D2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734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9BF81-2326-4967-9D7E-7F081D47F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B72110-9BB3-9AAD-E53A-5C3C2ADC28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76C887-509B-8D2B-A6D1-15613B0536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F70B4-FA84-B48D-E8F1-D600C6924D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1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3760E-ABE2-5E85-127B-759AB0BE8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4564F2-B172-DC00-050A-893EB659C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052C4D-11B0-9B07-ABDD-600FFC439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4F8D6-A84A-0EC4-191B-470160C227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82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E51DF-902C-B06F-59D9-F5DC8FC31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CA841E-882D-D6C3-57A7-E990A8F497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794E9F-6A72-FE5B-595D-2297D3D3A1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D75C9-D01D-2734-0C07-5A1983E9BF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610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8CD00-F32F-E4C1-742A-12052110B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29ACEE-19FC-1BD1-8432-79328DDA72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05890E-3580-10ED-528D-ECC9B292E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C7C51-BA2C-47ED-8720-5DE9433FBF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398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B3449-10E3-7A36-2531-D5FBD59EA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3DC8CF-BA3F-E6F7-F97D-CD1EFC79E6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08A78E-ADF8-FDED-1992-3FCCE14B6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6CDDC-4371-FD59-248E-4BF1E606A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138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20DAC-ED02-3579-6B4C-548EC5326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37EA2-4D05-0C87-0BA1-C61D86E4F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32CFF-69EC-0812-A2C3-C67E85C1B7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44871-BDB0-0DA5-D761-1BF63D2641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270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3C52C-899B-DF8D-5AF7-C20B0EA4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2717AD-E1F8-F6CE-8B88-C589AFA853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475B7-C307-3345-B996-9DB5B0920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140BC-2049-2CCB-F784-B14C10513D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656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814DE-47E4-112F-5A5C-E5DAB0F43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CAAD94-D5D2-1FDE-677C-A8C07547CD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B57357-9393-6B1C-8BF6-F629FC3C74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D4473-562E-6552-A2B7-92653BAF29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5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66497-D00F-75EB-7409-82BD93239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59D99A-3AC6-5C33-97ED-BBC91EFE0C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9AC5C9-CE5B-78A2-A6F2-480B3B88DC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378DF-E525-1EE3-8D6B-A7D72DF034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459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D09C7-B805-8631-CF21-5DC00BA5A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F8D69D-B68A-B781-E691-3B4B4A5846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3571E-2FC7-6412-0C61-49F65997E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0AC72-AEFE-7FF1-4BAE-A9992E6A8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416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9A5B2-583B-8B8E-32B5-70A1FB98D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AF756-880A-13B4-88FE-3CF806A500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028141-DCFF-0EC8-2FB1-BA9178EFB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ADE2-FE7F-396B-3BD3-60637DC693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774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F9DB9-DC8E-7EC6-D8C3-B4BAA14BA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B8A956-7047-7EB5-CB3C-F64F377419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B69DE3-2178-F6A9-8C4D-53893DD72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D0F97-04A1-0510-7372-73F067DB3C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7138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4D6DE-75DE-BFA8-569C-008314059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4FB575-3A98-9E02-A50A-06B822065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E61100-7CBE-B917-6E73-2C7495C56F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5B256-1D0E-C31D-EC26-D7047402C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63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E9482-C73F-39C4-88AF-C033AD08E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4191E0-D789-67A4-4C80-383603E4D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6999DD-3F80-6B57-8051-B74A92EB34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88C9B-7D32-0F87-BD79-F1567AF01D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886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DDFC2-B42C-EEC6-370B-DAAF6A7E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976425-5DAD-E5DC-02CC-CAF57D321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0006-5DE0-E334-E8DE-5EBE29636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BE7FE-631F-2527-4773-E0D5CDE02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250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29DDA-55AE-F1CC-DBF6-F454DC833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1C6A9-DE49-ADBC-0490-960EF23CAF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6848AF-EC98-669C-CE64-2F1E316A4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DF580-CF5D-51F1-0564-D2C71F356C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687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DA1E0-ECFD-F3D3-1718-34B33C566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664AA-D9C5-B785-79E4-54B3B5E4E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EA10F3-88D7-F037-D270-286CB64A9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0AE76-4EC7-F71A-8E99-9FD4D49B2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9106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0A846-8FEF-4161-D3DA-40785E774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47C88-C2F4-7480-85C1-39B950AAC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3DA881-CF94-2A64-8B7D-3F228DDBC3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E27E3-EEC8-62E7-ED22-6A1E30CD1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229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DA862-D285-E5AE-9365-180EFBA23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09B29-D6B0-7F1A-1E66-B307154C9A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76343C-E627-972D-82E4-8C35FCDBA7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08CC9-57C2-15A7-A613-FD6F30B6C3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663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A2E18-4C5B-F219-9920-641FBDAF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2EDD75-E0D2-B13F-9DC5-5444376B1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77ABF-684D-2DB3-4CC1-5FF65A326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1B0DC-45F0-3604-0C48-4DA08842F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8001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777CC-A940-9975-7ACD-3C9A10B77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F5EE99-E2C6-80A9-7AE6-0A6AB0A0A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AFB7CD-70F7-CB62-C999-18A35BBA8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8623E-6A6C-91E5-E097-D3AA3F2826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721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DEAE0-CD27-BE06-FAAF-561BDD663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02EB1-3F03-BC66-FF77-50A52A927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5225F-3BBB-AFFC-23AA-DC81D8E45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27DE7-0594-DBF8-7EA5-CA2B9C3E24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59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6792-575B-69CF-B0ED-8D6E7A7C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9C86AD-6CA1-904E-00A3-B863E8C8EE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B95377-7E7D-6DCF-5FBD-F7194FF74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38995-26BC-1E1B-CAA2-1E1DB5EE6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0983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0F704-F5CB-73E7-25A8-CD0EF9922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150B4B-7A01-1BFD-EBFC-9B6C1BDE4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033D04-1909-044C-11D4-547008860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0934B-646C-1F84-1B19-92CDF4D78E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07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05C33-15C6-2B8D-1EA4-A76C1DDBB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372E18-B425-05E0-7F28-DF209E7DF3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CD22DA-40BB-FFA9-B898-966815F5AD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AF173-FAAD-94E1-BD5A-F373C323B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5418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56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6005E-932B-C107-BD04-AED76F8FE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C20CC-8198-B4DD-BB6C-B7408D10B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9A7529-EFF3-D7F5-CE0D-BC1422D14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E27A0-CBCC-BCDE-F08B-519B389C4C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4778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247CF-CF19-A4AC-23D7-A8B2A2B2B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6E8BC-A882-DCB8-8E90-C6254C928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C419A6-6795-01AC-05DA-7187FA4D73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18565-814E-276C-3740-FBF085659A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394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1A37B-0D76-AA4A-B663-350505338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3F4AEF-A502-692C-C8EC-8746BEC96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F96DD-C27D-E6E5-A90C-4DD8CDA6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1C45-83D4-2D7F-3762-0831B85136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011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E896C-7A08-BC4D-052B-A9979802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3108A3-4394-A8CE-3A0D-6039888E2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D74A4-41A1-83E7-B557-A25C86C0C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6011E-F6C8-5025-D86A-129C88A20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38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ADA32-CB26-3C45-381E-DD9F91D9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DB7B38-B593-1D6B-F6F2-48A0265F40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467250-DC2A-D3D9-7D95-B16D7440C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C4AEB-DC45-0B14-B565-73CA1A4C03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842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7D1B7-7E32-69A7-8B9E-6A7E2092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5A414F-EC37-C902-EE02-9620A265AD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9E4705-582C-11FF-1500-C6752C7A4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E6091-5D95-BA54-8359-6039048C0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1058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5143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8058B-0B2E-F532-68DD-C3EC5F6F3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4175D-9204-3F8A-73FA-375BA7ECF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E9890-7BC3-1981-751F-787010116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B8A53-1B26-6C15-4AF1-501006C94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879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D868A-EE50-910A-C19A-4661E50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BDADD8-8D04-B4A4-9278-3CBEBD6154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6955AF-94AA-845E-ABDB-6FF62BE3E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CDE79-64FA-9303-DBA3-71DCF50D6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36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FFA8B-5017-E7DD-E568-C7A3B9C2C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109AF-1A63-C4CC-7206-A793F0D692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A57A3-7DC1-F889-DAE9-30E68803A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BCD011-01D7-71FA-E959-902DFB86C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034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6621-4267-D706-8C2A-9935BC3A3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BF369-F7AF-5D3C-B960-C94714353F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5F1CD-6DC9-EE42-7AD8-54157F070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9E593-0FF9-7CF1-ED7C-3748AABE4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2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04D76-0F1D-1D60-EEBC-171D7A1F8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D47F62-F46D-B308-70BA-7729EE3CFD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36CAE-0AA9-E0BE-B429-97B952500D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C40F9D-326B-E7E1-BE6C-056BBFA35A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34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A6FA6-A0AA-4D4D-42B3-1ED53E29F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D6FBD-2E95-9349-7C7B-1A3B09F444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B3A0B2-2E23-7D8E-9728-E71A24FAC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092000-9746-EC71-EEE7-807185026F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10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A9B9C-E82C-B4D1-0D99-7CD08BA06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01324D-CB9A-5489-5E6F-2EE64F5657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092D73-9492-B31C-99F3-E49C9C6DC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26674-2019-17A4-48D0-61DC3CE393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68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A222-E9A5-86A7-CA5B-F1454F6B1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1BB04-B26C-8367-402D-4A4039691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3DBA-9855-EACB-E3EA-FE670C07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78685-B7B4-5009-6E90-7E2CF451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C47A-68B5-00AD-AEEE-26E2ED3D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5BE8-BB4F-A59C-CC03-5727462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268F9-F24D-CC96-DFDF-96BA50303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EAD1E-AF18-1BE5-864D-E8E83A7F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8AF4E-AC35-6763-4FD5-E28BC79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2C237-91AD-ACF7-1E78-E6871025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7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386549-9272-96F4-733B-023F29D8C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6DD84-F5D0-A6D4-FD45-84596E01E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DB83-4A42-E260-36E8-A5F0422E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FA91-B94E-A673-2B58-96ECDBD9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8872-9098-E8CE-487A-B595DAC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EFC9-B55E-5926-78C0-FC9855DA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DA0E-AB04-8E47-B48C-8A7B3C3F9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2753F-435D-F327-8496-AD8347F2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D3F2D-9199-3368-9CE9-EC96BE10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B0056-2C57-6C55-3947-37958B0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5455-7303-9CA9-7B04-4E40CB176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D6EC-F9A0-CD31-C69A-7C158021F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E3037-4B77-9163-84F9-8540215B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90846-B51D-A53B-43E8-F806F17B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0A17-DDA1-AD7B-2BC1-4C889236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09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E6134-F614-D38A-F20D-0259B2A9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C2E6-5655-C31D-6178-7A2D1E628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076EA-FFF5-783B-3BB6-E175FF693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47BC-4ED2-CAB9-E63D-18EA49A4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2A840-F54E-6BC7-2EE8-7E424F65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62C0C-4E72-01E0-8854-5BF057DD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D0BA3-D4FA-FCC7-0BC4-8B476735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1ABB5-08A4-37BB-2D89-EC89CD88A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6BD57-2E7B-4CF5-ED44-C8CFD885B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65104-D897-2178-DD49-D8CE5D57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85B65-907C-3DA3-80B4-811AE00BA3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43E83-8AFF-4916-8259-B0351DC34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4F1F9-83C0-4923-9583-5C7C1C02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EECAFC-CB83-63FF-1987-F4A9D7CF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3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DE21-8D34-F3B9-6F30-8D5FD6E3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49365-1099-4AA3-A1EA-57F6B9527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BD4C7-287F-D3F4-80DD-412067E0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F2EF0-DD70-3CB4-DB8D-89C795C2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8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C957D-EE5D-2F57-0ADB-D3E1C3C4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3C946-8CA1-0D0E-E6A6-E49ABD87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40142-C5EF-C514-7B54-73C8A01C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2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2A68-8CB4-DF2E-29D4-3951B476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11215-2760-3831-848B-AE12C75E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3F4F-2F5A-0C7B-214A-FDFD7E297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0DD07-76C5-7182-9197-733B85A7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123C9-9448-068F-9E42-0FF9BF268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59215-7A38-9D83-6C1B-ABBEB5D8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6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6B1-FFD0-4D8A-06EF-65B9D9249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FD9DA-2B0A-8D9B-40C4-906F32B89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C0DD3-0689-FB3B-9F40-966CEE335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2492F-E8B8-BCF3-3F36-6070D070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CAE27-A74C-E28B-135C-33A03B18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3BB6B-C15C-C5BB-E310-AE57625F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3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EAAD-62D6-410D-9203-F6229C9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3E65B-FF39-116F-BDFC-441DF0107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CB7FD-0A76-2F45-5989-8D14B8D1B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D80F5-E6C7-6937-F050-755568C14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8F8ED-30C0-355C-F1F9-85F8EF89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4.wdp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microsoft.com/office/2007/relationships/hdphoto" Target="../media/hdphoto5.wdp"/><Relationship Id="rId9" Type="http://schemas.openxmlformats.org/officeDocument/2006/relationships/image" Target="../media/image9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3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9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microsoft.com/office/2007/relationships/hdphoto" Target="../media/hdphoto6.wdp"/><Relationship Id="rId4" Type="http://schemas.openxmlformats.org/officeDocument/2006/relationships/image" Target="../media/image4.png"/><Relationship Id="rId9" Type="http://schemas.openxmlformats.org/officeDocument/2006/relationships/image" Target="../media/image5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6.jpe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jpeg"/><Relationship Id="rId4" Type="http://schemas.openxmlformats.org/officeDocument/2006/relationships/image" Target="../media/image8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30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32.png"/><Relationship Id="rId4" Type="http://schemas.openxmlformats.org/officeDocument/2006/relationships/image" Target="../media/image17.png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30.png"/><Relationship Id="rId7" Type="http://schemas.openxmlformats.org/officeDocument/2006/relationships/image" Target="../media/image3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image" Target="../media/image240.png"/><Relationship Id="rId4" Type="http://schemas.openxmlformats.org/officeDocument/2006/relationships/customXml" Target="../ink/ink2.xml"/><Relationship Id="rId9" Type="http://schemas.openxmlformats.org/officeDocument/2006/relationships/image" Target="../media/image17.png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pn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015F216-AE6C-6846-E057-6845FA90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3" name="Rectangle 103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Generative AI in data analytics: A complete guide in 2025">
            <a:extLst>
              <a:ext uri="{FF2B5EF4-FFF2-40B4-BE49-F238E27FC236}">
                <a16:creationId xmlns:a16="http://schemas.microsoft.com/office/drawing/2014/main" id="{13813566-E891-487C-5477-02CAF3351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22" r="9091"/>
          <a:stretch>
            <a:fillRect/>
          </a:stretch>
        </p:blipFill>
        <p:spPr bwMode="auto">
          <a:xfrm>
            <a:off x="20" y="10"/>
            <a:ext cx="1219198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Rectangle 103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5" y="-1524511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0591AF-87FF-08B9-1148-7633B9B294BE}"/>
              </a:ext>
            </a:extLst>
          </p:cNvPr>
          <p:cNvSpPr txBox="1"/>
          <p:nvPr/>
        </p:nvSpPr>
        <p:spPr>
          <a:xfrm>
            <a:off x="404552" y="3091928"/>
            <a:ext cx="11314481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6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Core Patterns for Coding with AI</a:t>
            </a:r>
          </a:p>
        </p:txBody>
      </p:sp>
      <p:sp>
        <p:nvSpPr>
          <p:cNvPr id="1037" name="Rectangle: Rounded Corners 1036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7FD4F-8CDC-7F58-DB0F-204636A73D11}"/>
              </a:ext>
            </a:extLst>
          </p:cNvPr>
          <p:cNvSpPr txBox="1"/>
          <p:nvPr/>
        </p:nvSpPr>
        <p:spPr>
          <a:xfrm>
            <a:off x="404553" y="5624945"/>
            <a:ext cx="9078562" cy="592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>
                <a:solidFill>
                  <a:schemeClr val="bg1"/>
                </a:solidFill>
              </a:rPr>
              <a:t>Lada Kesseler</a:t>
            </a:r>
          </a:p>
        </p:txBody>
      </p:sp>
    </p:spTree>
    <p:extLst>
      <p:ext uri="{BB962C8B-B14F-4D97-AF65-F5344CB8AC3E}">
        <p14:creationId xmlns:p14="http://schemas.microsoft.com/office/powerpoint/2010/main" val="285986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BD39F-1A2F-8DEC-0D42-5E6D6CBBB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42B7BF2-2B31-50A0-119F-9CA3421AA70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0674F3-CC7A-280E-0920-F58DBD70E816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BDE089-43D3-C167-B60F-C9755C4157D7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F7F4F07B-277B-E6D5-222A-BC7F3BCF6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B655374D-C972-5027-042B-4ECE7944B99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783271EB-7926-16B8-3897-123EF435127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AC84E8-E4EE-23D8-94B5-626395E24695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B269A-A8D9-0C36-54C4-6CAAA9C0FD48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EA58766-1C93-822A-1603-2E10C75C1E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A09ECEF9-5D7E-827A-E206-FB83BA9291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1CE7E3C-A957-DB69-C172-605CCDE0D040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D7781CA-7CB5-35D8-0E39-E4AC79E7F3E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92D878C-27AD-C54F-A3DA-17F4881EE465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7E952294-8737-13B0-DC67-7F92938A7C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4625" y="2865403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B69E95B-86A8-0BBE-EED3-2A9DF20B1E27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BC3DC20E-0E80-964A-1721-2F994366F1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E862C099-5D4E-6451-CC26-6BC509C648AA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1548A80-5C1D-E8FD-74FC-1706C2CD264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48B35B1-D0B7-7405-C91E-CC33E69A81C3}"/>
              </a:ext>
            </a:extLst>
          </p:cNvPr>
          <p:cNvSpPr/>
          <p:nvPr/>
        </p:nvSpPr>
        <p:spPr>
          <a:xfrm>
            <a:off x="3374133" y="3896139"/>
            <a:ext cx="184832" cy="85423"/>
          </a:xfrm>
          <a:custGeom>
            <a:avLst/>
            <a:gdLst>
              <a:gd name="csX0" fmla="*/ 0 w 184832"/>
              <a:gd name="csY0" fmla="*/ 0 h 85423"/>
              <a:gd name="csX1" fmla="*/ 184832 w 184832"/>
              <a:gd name="csY1" fmla="*/ 0 h 85423"/>
              <a:gd name="csX2" fmla="*/ 184832 w 184832"/>
              <a:gd name="csY2" fmla="*/ 85423 h 85423"/>
              <a:gd name="csX3" fmla="*/ 0 w 184832"/>
              <a:gd name="csY3" fmla="*/ 85423 h 85423"/>
              <a:gd name="csX4" fmla="*/ 0 w 184832"/>
              <a:gd name="csY4" fmla="*/ 0 h 854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84832" h="85423" fill="none" extrusionOk="0">
                <a:moveTo>
                  <a:pt x="0" y="0"/>
                </a:moveTo>
                <a:cubicBezTo>
                  <a:pt x="72325" y="1439"/>
                  <a:pt x="121981" y="-3106"/>
                  <a:pt x="184832" y="0"/>
                </a:cubicBezTo>
                <a:cubicBezTo>
                  <a:pt x="186745" y="26890"/>
                  <a:pt x="183789" y="51634"/>
                  <a:pt x="184832" y="85423"/>
                </a:cubicBezTo>
                <a:cubicBezTo>
                  <a:pt x="123972" y="89479"/>
                  <a:pt x="90458" y="76960"/>
                  <a:pt x="0" y="85423"/>
                </a:cubicBezTo>
                <a:cubicBezTo>
                  <a:pt x="-3532" y="51259"/>
                  <a:pt x="1458" y="24644"/>
                  <a:pt x="0" y="0"/>
                </a:cubicBezTo>
                <a:close/>
              </a:path>
              <a:path w="184832" h="85423" stroke="0" extrusionOk="0">
                <a:moveTo>
                  <a:pt x="0" y="0"/>
                </a:moveTo>
                <a:cubicBezTo>
                  <a:pt x="61412" y="5030"/>
                  <a:pt x="115908" y="-3107"/>
                  <a:pt x="184832" y="0"/>
                </a:cubicBezTo>
                <a:cubicBezTo>
                  <a:pt x="181278" y="25503"/>
                  <a:pt x="186067" y="50914"/>
                  <a:pt x="184832" y="85423"/>
                </a:cubicBezTo>
                <a:cubicBezTo>
                  <a:pt x="141173" y="88167"/>
                  <a:pt x="65243" y="94301"/>
                  <a:pt x="0" y="85423"/>
                </a:cubicBezTo>
                <a:cubicBezTo>
                  <a:pt x="382" y="49177"/>
                  <a:pt x="-715" y="3017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E93616-ABA2-0A01-5A1B-E4CF5462786A}"/>
              </a:ext>
            </a:extLst>
          </p:cNvPr>
          <p:cNvSpPr/>
          <p:nvPr/>
        </p:nvSpPr>
        <p:spPr>
          <a:xfrm>
            <a:off x="3487269" y="4898625"/>
            <a:ext cx="71696" cy="176737"/>
          </a:xfrm>
          <a:custGeom>
            <a:avLst/>
            <a:gdLst>
              <a:gd name="csX0" fmla="*/ 0 w 71696"/>
              <a:gd name="csY0" fmla="*/ 0 h 176737"/>
              <a:gd name="csX1" fmla="*/ 71696 w 71696"/>
              <a:gd name="csY1" fmla="*/ 0 h 176737"/>
              <a:gd name="csX2" fmla="*/ 71696 w 71696"/>
              <a:gd name="csY2" fmla="*/ 176737 h 176737"/>
              <a:gd name="csX3" fmla="*/ 0 w 71696"/>
              <a:gd name="csY3" fmla="*/ 176737 h 176737"/>
              <a:gd name="csX4" fmla="*/ 0 w 71696"/>
              <a:gd name="csY4" fmla="*/ 0 h 17673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71696" h="176737" fill="none" extrusionOk="0">
                <a:moveTo>
                  <a:pt x="0" y="0"/>
                </a:moveTo>
                <a:cubicBezTo>
                  <a:pt x="29803" y="2042"/>
                  <a:pt x="40671" y="-2782"/>
                  <a:pt x="71696" y="0"/>
                </a:cubicBezTo>
                <a:cubicBezTo>
                  <a:pt x="77778" y="87347"/>
                  <a:pt x="67597" y="139355"/>
                  <a:pt x="71696" y="176737"/>
                </a:cubicBezTo>
                <a:cubicBezTo>
                  <a:pt x="52313" y="176298"/>
                  <a:pt x="24508" y="175695"/>
                  <a:pt x="0" y="176737"/>
                </a:cubicBezTo>
                <a:cubicBezTo>
                  <a:pt x="685" y="139709"/>
                  <a:pt x="4981" y="54716"/>
                  <a:pt x="0" y="0"/>
                </a:cubicBezTo>
                <a:close/>
              </a:path>
              <a:path w="71696" h="176737" stroke="0" extrusionOk="0">
                <a:moveTo>
                  <a:pt x="0" y="0"/>
                </a:moveTo>
                <a:cubicBezTo>
                  <a:pt x="27577" y="777"/>
                  <a:pt x="56288" y="-609"/>
                  <a:pt x="71696" y="0"/>
                </a:cubicBezTo>
                <a:cubicBezTo>
                  <a:pt x="77401" y="40023"/>
                  <a:pt x="76203" y="138997"/>
                  <a:pt x="71696" y="176737"/>
                </a:cubicBezTo>
                <a:cubicBezTo>
                  <a:pt x="53568" y="173741"/>
                  <a:pt x="18325" y="178799"/>
                  <a:pt x="0" y="176737"/>
                </a:cubicBezTo>
                <a:cubicBezTo>
                  <a:pt x="6506" y="93455"/>
                  <a:pt x="1110" y="613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1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6" grpId="0" animBg="1"/>
      <p:bldP spid="38" grpId="0" animBg="1"/>
      <p:bldP spid="39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E24DC3E-B394-D625-CF1F-FA7741BC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BCE8F2-0B9D-4216-5E66-B91AB7B52CA3}"/>
              </a:ext>
            </a:extLst>
          </p:cNvPr>
          <p:cNvSpPr txBox="1"/>
          <p:nvPr/>
        </p:nvSpPr>
        <p:spPr>
          <a:xfrm>
            <a:off x="632012" y="3059206"/>
            <a:ext cx="1085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Push back when something seems wrong - don't just agree with mistakes</a:t>
            </a:r>
            <a:endParaRPr 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108808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BBB391E-A8AA-3123-35A5-626753140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7111DF-5B67-C656-18E5-57F818B719FD}"/>
              </a:ext>
            </a:extLst>
          </p:cNvPr>
          <p:cNvSpPr txBox="1"/>
          <p:nvPr/>
        </p:nvSpPr>
        <p:spPr>
          <a:xfrm>
            <a:off x="988357" y="2823908"/>
            <a:ext cx="11113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Ask questions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if something is not clear and you need to make a choice.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Don't choose randomly if it's important for what we're doing</a:t>
            </a:r>
          </a:p>
        </p:txBody>
      </p:sp>
    </p:spTree>
    <p:extLst>
      <p:ext uri="{BB962C8B-B14F-4D97-AF65-F5344CB8AC3E}">
        <p14:creationId xmlns:p14="http://schemas.microsoft.com/office/powerpoint/2010/main" val="22150034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2DF31D9-95D3-633E-EE5E-D307FA366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162BCF-2CB2-C698-EDE7-FA759FFE0208}"/>
              </a:ext>
            </a:extLst>
          </p:cNvPr>
          <p:cNvSpPr txBox="1"/>
          <p:nvPr/>
        </p:nvSpPr>
        <p:spPr>
          <a:xfrm>
            <a:off x="2609850" y="2797305"/>
            <a:ext cx="6972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When you show me a potential error or miss,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start your response with❗️emoji</a:t>
            </a:r>
          </a:p>
        </p:txBody>
      </p:sp>
    </p:spTree>
    <p:extLst>
      <p:ext uri="{BB962C8B-B14F-4D97-AF65-F5344CB8AC3E}">
        <p14:creationId xmlns:p14="http://schemas.microsoft.com/office/powerpoint/2010/main" val="2859806916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78F8CC-8B17-7EEE-59C8-85274D47FFC8}"/>
              </a:ext>
            </a:extLst>
          </p:cNvPr>
          <p:cNvSpPr txBox="1"/>
          <p:nvPr/>
        </p:nvSpPr>
        <p:spPr>
          <a:xfrm>
            <a:off x="7207070" y="1292065"/>
            <a:ext cx="4984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Impromptu Prompting</a:t>
            </a:r>
            <a:br>
              <a:rPr lang="en-US" b="1"/>
            </a:b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DDE397-0867-2B5D-F705-0A6CC9DCE7A6}"/>
              </a:ext>
            </a:extLst>
          </p:cNvPr>
          <p:cNvSpPr txBox="1"/>
          <p:nvPr/>
        </p:nvSpPr>
        <p:spPr>
          <a:xfrm>
            <a:off x="1499347" y="2415535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permission to disagree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DD53D1-5252-641C-3492-ACC819C99881}"/>
              </a:ext>
            </a:extLst>
          </p:cNvPr>
          <p:cNvSpPr txBox="1"/>
          <p:nvPr/>
        </p:nvSpPr>
        <p:spPr>
          <a:xfrm>
            <a:off x="1499347" y="2865780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proactively point out mistakes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8741F-D628-DE73-577E-18984227BB9C}"/>
              </a:ext>
            </a:extLst>
          </p:cNvPr>
          <p:cNvSpPr txBox="1"/>
          <p:nvPr/>
        </p:nvSpPr>
        <p:spPr>
          <a:xfrm>
            <a:off x="1904012" y="1292065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Global Rules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05CE0A-195A-E410-4955-81A593C94B84}"/>
              </a:ext>
            </a:extLst>
          </p:cNvPr>
          <p:cNvSpPr txBox="1"/>
          <p:nvPr/>
        </p:nvSpPr>
        <p:spPr>
          <a:xfrm>
            <a:off x="1499347" y="1965290"/>
            <a:ext cx="202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honest 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63680-C518-F0E4-5A6A-F9F95B4A37D4}"/>
              </a:ext>
            </a:extLst>
          </p:cNvPr>
          <p:cNvSpPr txBox="1"/>
          <p:nvPr/>
        </p:nvSpPr>
        <p:spPr>
          <a:xfrm>
            <a:off x="6096000" y="2032988"/>
            <a:ext cx="5589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what do you think of this piece? </a:t>
            </a:r>
            <a:br>
              <a:rPr lang="en-US"/>
            </a:br>
            <a:r>
              <a:rPr lang="en-US"/>
              <a:t>give me honest feedback even if I don’t want to hear 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CF5B2E-9B32-376E-522D-A075FF1408F0}"/>
              </a:ext>
            </a:extLst>
          </p:cNvPr>
          <p:cNvSpPr txBox="1"/>
          <p:nvPr/>
        </p:nvSpPr>
        <p:spPr>
          <a:xfrm>
            <a:off x="6096000" y="2681114"/>
            <a:ext cx="3068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you have any questions?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BBBF25-3917-B0C8-3266-B807D44FE97D}"/>
              </a:ext>
            </a:extLst>
          </p:cNvPr>
          <p:cNvSpPr txBox="1"/>
          <p:nvPr/>
        </p:nvSpPr>
        <p:spPr>
          <a:xfrm>
            <a:off x="6096000" y="3097510"/>
            <a:ext cx="228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is everything clear?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67DA70-DD42-9028-AD39-A847FD54AF7B}"/>
              </a:ext>
            </a:extLst>
          </p:cNvPr>
          <p:cNvSpPr txBox="1"/>
          <p:nvPr/>
        </p:nvSpPr>
        <p:spPr>
          <a:xfrm>
            <a:off x="4276578" y="548639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Enforcing Paternership</a:t>
            </a:r>
          </a:p>
        </p:txBody>
      </p:sp>
    </p:spTree>
    <p:extLst>
      <p:ext uri="{BB962C8B-B14F-4D97-AF65-F5344CB8AC3E}">
        <p14:creationId xmlns:p14="http://schemas.microsoft.com/office/powerpoint/2010/main" val="351294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9" grpId="0"/>
      <p:bldP spid="14" grpId="0"/>
      <p:bldP spid="15" grpId="0"/>
      <p:bldP spid="16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6774D0-4DCD-5579-AD68-759CD1474A5F}"/>
              </a:ext>
            </a:extLst>
          </p:cNvPr>
          <p:cNvSpPr txBox="1"/>
          <p:nvPr/>
        </p:nvSpPr>
        <p:spPr>
          <a:xfrm>
            <a:off x="2827283" y="2112579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Give it agency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96E46-B7A3-12EB-AF96-0845C1BB0BA7}"/>
              </a:ext>
            </a:extLst>
          </p:cNvPr>
          <p:cNvSpPr txBox="1"/>
          <p:nvPr/>
        </p:nvSpPr>
        <p:spPr>
          <a:xfrm>
            <a:off x="2827283" y="2856186"/>
            <a:ext cx="6825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Before letting it go do the task, stop it and ask what it is about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46E59-E32E-756D-C679-5AF500C90CA6}"/>
              </a:ext>
            </a:extLst>
          </p:cNvPr>
          <p:cNvSpPr txBox="1"/>
          <p:nvPr/>
        </p:nvSpPr>
        <p:spPr>
          <a:xfrm>
            <a:off x="2827283" y="3599794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When it asks you a question, ask it for its opinion</a:t>
            </a:r>
          </a:p>
        </p:txBody>
      </p:sp>
    </p:spTree>
    <p:extLst>
      <p:ext uri="{BB962C8B-B14F-4D97-AF65-F5344CB8AC3E}">
        <p14:creationId xmlns:p14="http://schemas.microsoft.com/office/powerpoint/2010/main" val="65508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DC12F52-86D5-7371-8CD2-F81E1BF93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43D35EFD-98A2-85F6-88B7-F5545633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  <p:pic>
        <p:nvPicPr>
          <p:cNvPr id="13" name="Picture 12" descr="A diagram of a diagram&#10;&#10;AI-generated content may be incorrect.">
            <a:extLst>
              <a:ext uri="{FF2B5EF4-FFF2-40B4-BE49-F238E27FC236}">
                <a16:creationId xmlns:a16="http://schemas.microsoft.com/office/drawing/2014/main" id="{3C221CF3-D79F-0214-437C-8018052F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710" y="1244600"/>
            <a:ext cx="41656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9538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071D342-1687-93CC-AB63-87085F85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0F46EF-D987-79F1-7E80-3A2AACAC575C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misinterpreting your 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D75CD-F777-4C74-C4FB-836B0ECE4474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E29D8-65DC-EC98-F0E3-9E0FD466BFA6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clarify your intent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43EB2-7BFB-61C7-41F4-7717E9A28F20}"/>
              </a:ext>
            </a:extLst>
          </p:cNvPr>
          <p:cNvSpPr txBox="1"/>
          <p:nvPr/>
        </p:nvSpPr>
        <p:spPr>
          <a:xfrm>
            <a:off x="977462" y="3002964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agency. Collaborate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90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48F0E7B-488E-E633-AC63-FD4373376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177C77-07D3-FAD5-3A0A-EBF25479FDCF}"/>
              </a:ext>
            </a:extLst>
          </p:cNvPr>
          <p:cNvSpPr txBox="1"/>
          <p:nvPr/>
        </p:nvSpPr>
        <p:spPr>
          <a:xfrm>
            <a:off x="3076832" y="3954162"/>
            <a:ext cx="66204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Thought: You could give it all your practices, but if some of them are </a:t>
            </a:r>
          </a:p>
          <a:p>
            <a:r>
              <a:rPr lang="en-US"/>
              <a:t>not relevant to what you’re doing, theywill distract the agent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840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CFA46C8-813B-7BDA-0078-693843D08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794144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9AA19CB-5878-CAB3-1EC9-775411ABC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4F552-EF6C-5C54-5A2E-EBEFBBE20732}"/>
              </a:ext>
            </a:extLst>
          </p:cNvPr>
          <p:cNvSpPr txBox="1"/>
          <p:nvPr/>
        </p:nvSpPr>
        <p:spPr>
          <a:xfrm>
            <a:off x="2986514" y="2967335"/>
            <a:ext cx="5593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 forgets all previous experiences with you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2D448E3-88DE-5F35-893F-C9499D9C9EA1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Problem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D231E-8FC6-D536-BE21-FA3E76D4F303}"/>
              </a:ext>
            </a:extLst>
          </p:cNvPr>
          <p:cNvSpPr txBox="1"/>
          <p:nvPr/>
        </p:nvSpPr>
        <p:spPr>
          <a:xfrm>
            <a:off x="7871255" y="5622324"/>
            <a:ext cx="1077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amnesia?</a:t>
            </a: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6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E024E-E12C-3478-C179-BB08B770A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83994E6-A51D-63B9-CC8C-93F9C0D11F9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4D1C65-5515-25CF-26A5-1BCCB2104CF0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67FE0C-7022-5769-4F05-131B86CA00D4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F444EF0-E6B7-42BA-D65A-556B541D4C5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2D3F091-5CA6-DB00-9BB8-34A69098263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8052D1D-C9FC-411D-5556-1D4AF3DA8D4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99192B-B509-E1F5-9810-775E9403C624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C0C3E3-55CB-F75D-1ADD-AA6F87D08B78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059F8D5-3C56-E866-55E4-0B1AEE506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F920C18-D86B-DB6F-2783-72126C8591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6FAF78E-5099-C7FD-21BB-B8F4453717D1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43627CB-B1C4-6E50-500E-A31551B7436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D69BAB7-7FD5-719D-20D3-5EC03FD7B095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25D20274-E4DE-C46B-05A4-ADCAE8214D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549" y="2891201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1896328-5E88-7FB3-E7E4-621D1356F66C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917A4C1A-DD92-87F2-62A7-0FFA4400BC8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4B2E64C-29FE-6590-82D2-7F5C6D973AEC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486FFC3A-B17A-5A4C-6F70-907A0702D4CD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38" name="$1">
            <a:extLst>
              <a:ext uri="{FF2B5EF4-FFF2-40B4-BE49-F238E27FC236}">
                <a16:creationId xmlns:a16="http://schemas.microsoft.com/office/drawing/2014/main" id="{F725151E-7E44-5274-CC7B-8F2AA54C574D}"/>
              </a:ext>
            </a:extLst>
          </p:cNvPr>
          <p:cNvSpPr/>
          <p:nvPr/>
        </p:nvSpPr>
        <p:spPr>
          <a:xfrm>
            <a:off x="3374133" y="3896139"/>
            <a:ext cx="184832" cy="85423"/>
          </a:xfrm>
          <a:custGeom>
            <a:avLst/>
            <a:gdLst>
              <a:gd name="csX0" fmla="*/ 0 w 184832"/>
              <a:gd name="csY0" fmla="*/ 0 h 85423"/>
              <a:gd name="csX1" fmla="*/ 184832 w 184832"/>
              <a:gd name="csY1" fmla="*/ 0 h 85423"/>
              <a:gd name="csX2" fmla="*/ 184832 w 184832"/>
              <a:gd name="csY2" fmla="*/ 85423 h 85423"/>
              <a:gd name="csX3" fmla="*/ 0 w 184832"/>
              <a:gd name="csY3" fmla="*/ 85423 h 85423"/>
              <a:gd name="csX4" fmla="*/ 0 w 184832"/>
              <a:gd name="csY4" fmla="*/ 0 h 854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84832" h="85423" fill="none" extrusionOk="0">
                <a:moveTo>
                  <a:pt x="0" y="0"/>
                </a:moveTo>
                <a:cubicBezTo>
                  <a:pt x="72325" y="1439"/>
                  <a:pt x="121981" y="-3106"/>
                  <a:pt x="184832" y="0"/>
                </a:cubicBezTo>
                <a:cubicBezTo>
                  <a:pt x="186745" y="26890"/>
                  <a:pt x="183789" y="51634"/>
                  <a:pt x="184832" y="85423"/>
                </a:cubicBezTo>
                <a:cubicBezTo>
                  <a:pt x="123972" y="89479"/>
                  <a:pt x="90458" y="76960"/>
                  <a:pt x="0" y="85423"/>
                </a:cubicBezTo>
                <a:cubicBezTo>
                  <a:pt x="-3532" y="51259"/>
                  <a:pt x="1458" y="24644"/>
                  <a:pt x="0" y="0"/>
                </a:cubicBezTo>
                <a:close/>
              </a:path>
              <a:path w="184832" h="85423" stroke="0" extrusionOk="0">
                <a:moveTo>
                  <a:pt x="0" y="0"/>
                </a:moveTo>
                <a:cubicBezTo>
                  <a:pt x="61412" y="5030"/>
                  <a:pt x="115908" y="-3107"/>
                  <a:pt x="184832" y="0"/>
                </a:cubicBezTo>
                <a:cubicBezTo>
                  <a:pt x="181278" y="25503"/>
                  <a:pt x="186067" y="50914"/>
                  <a:pt x="184832" y="85423"/>
                </a:cubicBezTo>
                <a:cubicBezTo>
                  <a:pt x="141173" y="88167"/>
                  <a:pt x="65243" y="94301"/>
                  <a:pt x="0" y="85423"/>
                </a:cubicBezTo>
                <a:cubicBezTo>
                  <a:pt x="382" y="49177"/>
                  <a:pt x="-715" y="3017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$1">
            <a:extLst>
              <a:ext uri="{FF2B5EF4-FFF2-40B4-BE49-F238E27FC236}">
                <a16:creationId xmlns:a16="http://schemas.microsoft.com/office/drawing/2014/main" id="{5AFED9D2-9D51-481E-3A53-927D65F2FC76}"/>
              </a:ext>
            </a:extLst>
          </p:cNvPr>
          <p:cNvSpPr/>
          <p:nvPr/>
        </p:nvSpPr>
        <p:spPr>
          <a:xfrm>
            <a:off x="3487269" y="4898625"/>
            <a:ext cx="71696" cy="176737"/>
          </a:xfrm>
          <a:custGeom>
            <a:avLst/>
            <a:gdLst>
              <a:gd name="csX0" fmla="*/ 0 w 71696"/>
              <a:gd name="csY0" fmla="*/ 0 h 176737"/>
              <a:gd name="csX1" fmla="*/ 71696 w 71696"/>
              <a:gd name="csY1" fmla="*/ 0 h 176737"/>
              <a:gd name="csX2" fmla="*/ 71696 w 71696"/>
              <a:gd name="csY2" fmla="*/ 176737 h 176737"/>
              <a:gd name="csX3" fmla="*/ 0 w 71696"/>
              <a:gd name="csY3" fmla="*/ 176737 h 176737"/>
              <a:gd name="csX4" fmla="*/ 0 w 71696"/>
              <a:gd name="csY4" fmla="*/ 0 h 17673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71696" h="176737" fill="none" extrusionOk="0">
                <a:moveTo>
                  <a:pt x="0" y="0"/>
                </a:moveTo>
                <a:cubicBezTo>
                  <a:pt x="29803" y="2042"/>
                  <a:pt x="40671" y="-2782"/>
                  <a:pt x="71696" y="0"/>
                </a:cubicBezTo>
                <a:cubicBezTo>
                  <a:pt x="77778" y="87347"/>
                  <a:pt x="67597" y="139355"/>
                  <a:pt x="71696" y="176737"/>
                </a:cubicBezTo>
                <a:cubicBezTo>
                  <a:pt x="52313" y="176298"/>
                  <a:pt x="24508" y="175695"/>
                  <a:pt x="0" y="176737"/>
                </a:cubicBezTo>
                <a:cubicBezTo>
                  <a:pt x="685" y="139709"/>
                  <a:pt x="4981" y="54716"/>
                  <a:pt x="0" y="0"/>
                </a:cubicBezTo>
                <a:close/>
              </a:path>
              <a:path w="71696" h="176737" stroke="0" extrusionOk="0">
                <a:moveTo>
                  <a:pt x="0" y="0"/>
                </a:moveTo>
                <a:cubicBezTo>
                  <a:pt x="27577" y="777"/>
                  <a:pt x="56288" y="-609"/>
                  <a:pt x="71696" y="0"/>
                </a:cubicBezTo>
                <a:cubicBezTo>
                  <a:pt x="77401" y="40023"/>
                  <a:pt x="76203" y="138997"/>
                  <a:pt x="71696" y="176737"/>
                </a:cubicBezTo>
                <a:cubicBezTo>
                  <a:pt x="53568" y="173741"/>
                  <a:pt x="18325" y="178799"/>
                  <a:pt x="0" y="176737"/>
                </a:cubicBezTo>
                <a:cubicBezTo>
                  <a:pt x="6506" y="93455"/>
                  <a:pt x="1110" y="613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FC8E40-9E40-616F-8593-A8C6909B06B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78598" y="2540006"/>
            <a:ext cx="2009913" cy="301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2519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454A5D5-7DCE-F455-5FEC-C07B5BEC1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E9042E-B414-F058-3D56-8063F2B970D1}"/>
              </a:ext>
            </a:extLst>
          </p:cNvPr>
          <p:cNvSpPr txBox="1"/>
          <p:nvPr/>
        </p:nvSpPr>
        <p:spPr>
          <a:xfrm>
            <a:off x="3620529" y="3013501"/>
            <a:ext cx="45566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not wanting to close the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having to repeat yourself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8BBB71D-6F5C-13C6-52EA-A369DBD57873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Symptoms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527978-EFFD-672A-03E9-1BF2CF7FC939}"/>
              </a:ext>
            </a:extLst>
          </p:cNvPr>
          <p:cNvSpPr txBox="1"/>
          <p:nvPr/>
        </p:nvSpPr>
        <p:spPr>
          <a:xfrm>
            <a:off x="1754659" y="4856206"/>
            <a:ext cx="101314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Having to repeat yourself - every session, re-explaining the same things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Not wanting to close the window because you invested so much into this 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YOU become its memory - you're the one doing all the remembering, and it's exhausting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Every new session is a stranger - all the understanding, all the teaching, gone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Effort evaporates - you put real work into getting it to understand you, and that work just disappears</a:t>
            </a:r>
          </a:p>
        </p:txBody>
      </p:sp>
    </p:spTree>
    <p:extLst>
      <p:ext uri="{BB962C8B-B14F-4D97-AF65-F5344CB8AC3E}">
        <p14:creationId xmlns:p14="http://schemas.microsoft.com/office/powerpoint/2010/main" val="4223055108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7F8EA80-7A0C-B457-AC0A-C24D4145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EAF76-E88F-6ED3-188D-CD05EDD2B1E7}"/>
              </a:ext>
            </a:extLst>
          </p:cNvPr>
          <p:cNvSpPr txBox="1"/>
          <p:nvPr/>
        </p:nvSpPr>
        <p:spPr>
          <a:xfrm>
            <a:off x="4609070" y="305966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?</a:t>
            </a:r>
            <a:endParaRPr lang="en-US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06F20BEE-9BF7-8B9D-7015-5F25AC9CC0F0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Story</a:t>
            </a:r>
            <a:endParaRPr lang="en-US" sz="3200" b="1" i="1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75477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10E4F1D-C7BD-9350-E6A9-9EEFF348D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7C90F-1143-1027-329C-E475766EA184}"/>
              </a:ext>
            </a:extLst>
          </p:cNvPr>
          <p:cNvSpPr txBox="1"/>
          <p:nvPr/>
        </p:nvSpPr>
        <p:spPr>
          <a:xfrm>
            <a:off x="3954161" y="2951717"/>
            <a:ext cx="27429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AI has no memory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Obstacle: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Cannot learn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30FCBEC-AC19-D978-0ABC-91486164744C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Cause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3F672-2330-FEBD-137F-AD69DB3935B8}"/>
              </a:ext>
            </a:extLst>
          </p:cNvPr>
          <p:cNvSpPr txBox="1"/>
          <p:nvPr/>
        </p:nvSpPr>
        <p:spPr>
          <a:xfrm>
            <a:off x="1018917" y="5059382"/>
            <a:ext cx="101541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Fixed weights — you can't teach it through conversation with you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Statelessness — what looks like memory is just re-reading the conversation each time. Close the window, it's gone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It is not remembering, i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t is re-reading</a:t>
            </a:r>
          </a:p>
        </p:txBody>
      </p:sp>
    </p:spTree>
    <p:extLst>
      <p:ext uri="{BB962C8B-B14F-4D97-AF65-F5344CB8AC3E}">
        <p14:creationId xmlns:p14="http://schemas.microsoft.com/office/powerpoint/2010/main" val="296978721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38497F7-2BE7-642D-BDAD-AF907FE1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C5639-FCA1-EF64-2E66-91515C66E681}"/>
              </a:ext>
            </a:extLst>
          </p:cNvPr>
          <p:cNvSpPr/>
          <p:nvPr/>
        </p:nvSpPr>
        <p:spPr>
          <a:xfrm>
            <a:off x="2333297" y="2007476"/>
            <a:ext cx="1471448" cy="328973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B9621-5799-8DC1-35BE-AC6A382C223E}"/>
              </a:ext>
            </a:extLst>
          </p:cNvPr>
          <p:cNvSpPr txBox="1"/>
          <p:nvPr/>
        </p:nvSpPr>
        <p:spPr>
          <a:xfrm>
            <a:off x="2511973" y="1681655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learned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AE3A43-87AC-5FF5-DEA5-4527B8604906}"/>
              </a:ext>
            </a:extLst>
          </p:cNvPr>
          <p:cNvSpPr/>
          <p:nvPr/>
        </p:nvSpPr>
        <p:spPr>
          <a:xfrm>
            <a:off x="4776952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4FE3B-7381-3985-395C-E7C3A9777A2B}"/>
              </a:ext>
            </a:extLst>
          </p:cNvPr>
          <p:cNvSpPr txBox="1"/>
          <p:nvPr/>
        </p:nvSpPr>
        <p:spPr>
          <a:xfrm>
            <a:off x="4776952" y="2196661"/>
            <a:ext cx="18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Frozen knowledge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1FE043-7E28-7BBC-B301-DDFFB6CD71E3}"/>
              </a:ext>
            </a:extLst>
          </p:cNvPr>
          <p:cNvSpPr/>
          <p:nvPr/>
        </p:nvSpPr>
        <p:spPr>
          <a:xfrm>
            <a:off x="7840718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264E7-5A04-529A-B3F4-3076A009ED3A}"/>
              </a:ext>
            </a:extLst>
          </p:cNvPr>
          <p:cNvSpPr txBox="1"/>
          <p:nvPr/>
        </p:nvSpPr>
        <p:spPr>
          <a:xfrm>
            <a:off x="8057572" y="2228191"/>
            <a:ext cx="145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knowledge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B360-F24A-4B84-617A-709D66BF5D88}"/>
              </a:ext>
            </a:extLst>
          </p:cNvPr>
          <p:cNvSpPr/>
          <p:nvPr/>
        </p:nvSpPr>
        <p:spPr>
          <a:xfrm>
            <a:off x="7840718" y="1572766"/>
            <a:ext cx="1886734" cy="434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127701645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0FC419F-BFDB-2A63-85C3-BCBB84859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7B958F-22BE-9905-4300-CCE81C17BAC1}"/>
              </a:ext>
            </a:extLst>
          </p:cNvPr>
          <p:cNvSpPr txBox="1"/>
          <p:nvPr/>
        </p:nvSpPr>
        <p:spPr>
          <a:xfrm>
            <a:off x="4004441" y="1019503"/>
            <a:ext cx="186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has no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51C38F-8FFB-BA94-536A-1AE162F96148}"/>
              </a:ext>
            </a:extLst>
          </p:cNvPr>
          <p:cNvSpPr txBox="1"/>
          <p:nvPr/>
        </p:nvSpPr>
        <p:spPr>
          <a:xfrm>
            <a:off x="756745" y="2144110"/>
            <a:ext cx="27763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question A</a:t>
            </a:r>
          </a:p>
          <a:p>
            <a:pPr marL="285750" indent="-285750">
              <a:buFontTx/>
              <a:buChar char="-"/>
            </a:pPr>
            <a:r>
              <a:rPr lang="en-US"/>
              <a:t>answer to A</a:t>
            </a:r>
          </a:p>
          <a:p>
            <a:pPr marL="285750" indent="-285750">
              <a:buFontTx/>
              <a:buChar char="-"/>
            </a:pPr>
            <a:r>
              <a:rPr lang="en-US"/>
              <a:t>question B referencing A</a:t>
            </a:r>
          </a:p>
          <a:p>
            <a:pPr marL="285750" indent="-285750">
              <a:buFontTx/>
              <a:buChar char="-"/>
            </a:pPr>
            <a:r>
              <a:rPr lang="en-US"/>
              <a:t>ai is like: what?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27A3E-D498-CB9B-AC0E-6FFCA6A00B6A}"/>
              </a:ext>
            </a:extLst>
          </p:cNvPr>
          <p:cNvSpPr txBox="1"/>
          <p:nvPr/>
        </p:nvSpPr>
        <p:spPr>
          <a:xfrm>
            <a:off x="4750676" y="2374942"/>
            <a:ext cx="160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better example</a:t>
            </a:r>
          </a:p>
        </p:txBody>
      </p:sp>
    </p:spTree>
    <p:extLst>
      <p:ext uri="{BB962C8B-B14F-4D97-AF65-F5344CB8AC3E}">
        <p14:creationId xmlns:p14="http://schemas.microsoft.com/office/powerpoint/2010/main" val="39667119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CC34D50-EDDC-F6A8-BA7F-F8DF443B2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423675-3A93-65CB-8BE4-08BDEF781955}"/>
              </a:ext>
            </a:extLst>
          </p:cNvPr>
          <p:cNvSpPr txBox="1"/>
          <p:nvPr/>
        </p:nvSpPr>
        <p:spPr>
          <a:xfrm>
            <a:off x="1650124" y="2596055"/>
            <a:ext cx="2409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 to the conversation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99068-BB7B-3D6D-1D9A-0BD2D81A351B}"/>
              </a:ext>
            </a:extLst>
          </p:cNvPr>
          <p:cNvSpPr txBox="1"/>
          <p:nvPr/>
        </p:nvSpPr>
        <p:spPr>
          <a:xfrm>
            <a:off x="6190593" y="2585545"/>
            <a:ext cx="2060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restart conversation</a:t>
            </a:r>
          </a:p>
        </p:txBody>
      </p:sp>
    </p:spTree>
    <p:extLst>
      <p:ext uri="{BB962C8B-B14F-4D97-AF65-F5344CB8AC3E}">
        <p14:creationId xmlns:p14="http://schemas.microsoft.com/office/powerpoint/2010/main" val="167051268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36F59E6-36CF-568F-FB20-D41226307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729B-6D2F-57C3-23CB-D324DD568158}"/>
              </a:ext>
            </a:extLst>
          </p:cNvPr>
          <p:cNvSpPr txBox="1"/>
          <p:nvPr/>
        </p:nvSpPr>
        <p:spPr>
          <a:xfrm>
            <a:off x="3954161" y="2951717"/>
            <a:ext cx="32253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Context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Knowledge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Extract Knowledge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BE958D50-A580-24CA-51A2-C1E6BE2100F2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Patterns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pic>
        <p:nvPicPr>
          <p:cNvPr id="4" name="Picture 3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0E11DBD0-DA39-B627-E724-ADF16252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530" y="1323888"/>
            <a:ext cx="1219200" cy="1270000"/>
          </a:xfrm>
          <a:prstGeom prst="rect">
            <a:avLst/>
          </a:prstGeom>
        </p:spPr>
      </p:pic>
      <p:pic>
        <p:nvPicPr>
          <p:cNvPr id="5" name="Picture 4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5021A5EE-7554-014D-75B2-E7C2C1B5E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3830" y="2856299"/>
            <a:ext cx="1231900" cy="1231900"/>
          </a:xfrm>
          <a:prstGeom prst="rect">
            <a:avLst/>
          </a:prstGeom>
        </p:spPr>
      </p:pic>
      <p:pic>
        <p:nvPicPr>
          <p:cNvPr id="6" name="Picture 5" descr="A close-up of a white board&#10;&#10;AI-generated content may be incorrect.">
            <a:extLst>
              <a:ext uri="{FF2B5EF4-FFF2-40B4-BE49-F238E27FC236}">
                <a16:creationId xmlns:a16="http://schemas.microsoft.com/office/drawing/2014/main" id="{C0809DB6-D3CA-C981-AD1A-AC980E89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629" y="4350610"/>
            <a:ext cx="1168400" cy="111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0CC933-AC7B-E2E3-327B-340B358BE706}"/>
              </a:ext>
            </a:extLst>
          </p:cNvPr>
          <p:cNvSpPr txBox="1"/>
          <p:nvPr/>
        </p:nvSpPr>
        <p:spPr>
          <a:xfrm>
            <a:off x="1602642" y="4876117"/>
            <a:ext cx="81138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Since it can't remember, you have to become the memory manager </a:t>
            </a:r>
          </a:p>
          <a:p>
            <a:pPr marL="285750" indent="-285750">
              <a:buFontTx/>
              <a:buChar char="-"/>
            </a:pPr>
            <a:r>
              <a:rPr lang="en-US"/>
              <a:t>Move from ephemeral conversation → persistent files </a:t>
            </a:r>
          </a:p>
          <a:p>
            <a:pPr marL="285750" indent="-285750">
              <a:buFontTx/>
              <a:buChar char="-"/>
            </a:pPr>
            <a:r>
              <a:rPr lang="en-US"/>
              <a:t>It's like a save button — you capture what matters before it disappears </a:t>
            </a:r>
          </a:p>
          <a:p>
            <a:pPr marL="285750" indent="-285750">
              <a:buFontTx/>
              <a:buChar char="-"/>
            </a:pPr>
            <a:r>
              <a:rPr lang="en-US"/>
              <a:t>You're building a personal knowledge library that lives outside any single session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680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8EE2115-8866-1AE1-35A7-20643BE73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7A219-877B-5BA3-FD49-8BC093EEF6A4}"/>
              </a:ext>
            </a:extLst>
          </p:cNvPr>
          <p:cNvSpPr txBox="1"/>
          <p:nvPr/>
        </p:nvSpPr>
        <p:spPr>
          <a:xfrm>
            <a:off x="4004441" y="1019503"/>
            <a:ext cx="2255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 Document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3C0823-5E3A-F0C3-D1B2-5FF546E77AEE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C82E8D-C062-0D81-13CA-EAEEE973D5FB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C1F308-13D7-64C5-BC66-86087445A394}"/>
              </a:ext>
            </a:extLst>
          </p:cNvPr>
          <p:cNvSpPr/>
          <p:nvPr/>
        </p:nvSpPr>
        <p:spPr>
          <a:xfrm>
            <a:off x="7152289" y="2575033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04F0D2-45FE-F000-1DD8-68D4C4F06ADE}"/>
              </a:ext>
            </a:extLst>
          </p:cNvPr>
          <p:cNvSpPr txBox="1"/>
          <p:nvPr/>
        </p:nvSpPr>
        <p:spPr>
          <a:xfrm>
            <a:off x="7977352" y="2659117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</p:spTree>
    <p:extLst>
      <p:ext uri="{BB962C8B-B14F-4D97-AF65-F5344CB8AC3E}">
        <p14:creationId xmlns:p14="http://schemas.microsoft.com/office/powerpoint/2010/main" val="1018647723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C567433-9F92-2EDB-50CD-48EB3201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5F1CA-14D4-B381-147C-D2337251D94A}"/>
              </a:ext>
            </a:extLst>
          </p:cNvPr>
          <p:cNvSpPr txBox="1"/>
          <p:nvPr/>
        </p:nvSpPr>
        <p:spPr>
          <a:xfrm>
            <a:off x="4004441" y="1019503"/>
            <a:ext cx="1133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 restart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BB5F68-A0AD-739C-433B-EBC8D3BDA2D2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92964F-5FDB-6F20-1A3B-02DE51D8BFD3}"/>
              </a:ext>
            </a:extLst>
          </p:cNvPr>
          <p:cNvSpPr/>
          <p:nvPr/>
        </p:nvSpPr>
        <p:spPr>
          <a:xfrm>
            <a:off x="5754414" y="2338552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F307AA-2F22-54A2-D4D0-3DCE87404D60}"/>
              </a:ext>
            </a:extLst>
          </p:cNvPr>
          <p:cNvSpPr/>
          <p:nvPr/>
        </p:nvSpPr>
        <p:spPr>
          <a:xfrm>
            <a:off x="5851634" y="2425261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94539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8EB4980-B44A-7B09-A3ED-47B286063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39B866-F31C-FCA5-A28D-E6854F484706}"/>
              </a:ext>
            </a:extLst>
          </p:cNvPr>
          <p:cNvSpPr txBox="1"/>
          <p:nvPr/>
        </p:nvSpPr>
        <p:spPr>
          <a:xfrm>
            <a:off x="4004441" y="1019503"/>
            <a:ext cx="1924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Knowledge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495DA-E9CB-6331-D2A2-49AA8A5AD1E3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C12FA0-04C0-2186-ABE3-038EA616ED13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E532CC-1B7B-23F0-A04E-A5C4B46E81B9}"/>
              </a:ext>
            </a:extLst>
          </p:cNvPr>
          <p:cNvSpPr/>
          <p:nvPr/>
        </p:nvSpPr>
        <p:spPr>
          <a:xfrm>
            <a:off x="4162220" y="3464628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BE435B-406D-4B37-D54A-1A7A71BC08A5}"/>
              </a:ext>
            </a:extLst>
          </p:cNvPr>
          <p:cNvSpPr txBox="1"/>
          <p:nvPr/>
        </p:nvSpPr>
        <p:spPr>
          <a:xfrm>
            <a:off x="4987283" y="3548712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30F0F-4FA3-6861-9B45-5BD28D9B9F0F}"/>
              </a:ext>
            </a:extLst>
          </p:cNvPr>
          <p:cNvSpPr txBox="1"/>
          <p:nvPr/>
        </p:nvSpPr>
        <p:spPr>
          <a:xfrm>
            <a:off x="3384331" y="356300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3FA801-3417-AE86-E5BC-C32261FEA897}"/>
              </a:ext>
            </a:extLst>
          </p:cNvPr>
          <p:cNvSpPr txBox="1"/>
          <p:nvPr/>
        </p:nvSpPr>
        <p:spPr>
          <a:xfrm>
            <a:off x="3216166" y="2921876"/>
            <a:ext cx="150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save it for me </a:t>
            </a:r>
          </a:p>
        </p:txBody>
      </p:sp>
    </p:spTree>
    <p:extLst>
      <p:ext uri="{BB962C8B-B14F-4D97-AF65-F5344CB8AC3E}">
        <p14:creationId xmlns:p14="http://schemas.microsoft.com/office/powerpoint/2010/main" val="443016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ABA95-723F-C93F-D71F-B18DDBB94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10FCA46-E3AF-7E6E-174F-494D50B162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8598" y="2540006"/>
            <a:ext cx="2009913" cy="3014870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B35D95B-AF78-F056-10E2-FA8ED8EA5EE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44211C-E68F-8E01-34E4-CCCF8256BC3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940A7FE-85A5-CAA9-EEE1-ED18C9A154DA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99E961A-A83C-B413-128B-9073B3DC104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5109B41F-F0DD-C6DD-FB37-7919B5BCC77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3919101-0C2F-ED97-47A2-5EB5CBC3E79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7CF710-2217-F660-6BE2-E11FF6124F43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F134B0-F626-BF56-BE51-F1FC830E4C52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763703FB-0538-D88C-A367-2823F208F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E8E5E54-840F-D975-5BC4-FE441AFD84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6F268C1-CBE0-2300-74A2-745C3C536F31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70AA480-2D63-9D0D-AD1D-3601CE6DC828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54B046-7D05-4991-E517-6909496AFCD2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665AAAC2-3851-BD44-64B1-F092F47ACB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4625" y="2865403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7F952DA-0AF9-E603-9F04-F09A213EF653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D8185492-68E8-EC80-A28F-DCE9BD7A41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4CA5D4D-1E9F-F4F9-40F5-25E6068EAC75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E39360EE-DDE0-3928-93D5-1F8C45878435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4" name="$1">
            <a:extLst>
              <a:ext uri="{FF2B5EF4-FFF2-40B4-BE49-F238E27FC236}">
                <a16:creationId xmlns:a16="http://schemas.microsoft.com/office/drawing/2014/main" id="{F3E05732-5240-4E3D-69AA-C587D7116DA8}"/>
              </a:ext>
            </a:extLst>
          </p:cNvPr>
          <p:cNvSpPr/>
          <p:nvPr/>
        </p:nvSpPr>
        <p:spPr>
          <a:xfrm>
            <a:off x="8179917" y="3183447"/>
            <a:ext cx="190024" cy="181701"/>
          </a:xfrm>
          <a:custGeom>
            <a:avLst/>
            <a:gdLst>
              <a:gd name="csX0" fmla="*/ 0 w 190024"/>
              <a:gd name="csY0" fmla="*/ 0 h 181701"/>
              <a:gd name="csX1" fmla="*/ 190024 w 190024"/>
              <a:gd name="csY1" fmla="*/ 0 h 181701"/>
              <a:gd name="csX2" fmla="*/ 190024 w 190024"/>
              <a:gd name="csY2" fmla="*/ 181701 h 181701"/>
              <a:gd name="csX3" fmla="*/ 0 w 190024"/>
              <a:gd name="csY3" fmla="*/ 181701 h 181701"/>
              <a:gd name="csX4" fmla="*/ 0 w 190024"/>
              <a:gd name="csY4" fmla="*/ 0 h 18170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90024" h="181701" fill="none" extrusionOk="0">
                <a:moveTo>
                  <a:pt x="0" y="0"/>
                </a:moveTo>
                <a:cubicBezTo>
                  <a:pt x="84910" y="7709"/>
                  <a:pt x="95046" y="7589"/>
                  <a:pt x="190024" y="0"/>
                </a:cubicBezTo>
                <a:cubicBezTo>
                  <a:pt x="190159" y="88043"/>
                  <a:pt x="182906" y="124558"/>
                  <a:pt x="190024" y="181701"/>
                </a:cubicBezTo>
                <a:cubicBezTo>
                  <a:pt x="123128" y="191094"/>
                  <a:pt x="77398" y="184061"/>
                  <a:pt x="0" y="181701"/>
                </a:cubicBezTo>
                <a:cubicBezTo>
                  <a:pt x="3698" y="117179"/>
                  <a:pt x="-6457" y="49969"/>
                  <a:pt x="0" y="0"/>
                </a:cubicBezTo>
                <a:close/>
              </a:path>
              <a:path w="190024" h="181701" stroke="0" extrusionOk="0">
                <a:moveTo>
                  <a:pt x="0" y="0"/>
                </a:moveTo>
                <a:cubicBezTo>
                  <a:pt x="43185" y="-2420"/>
                  <a:pt x="138144" y="5444"/>
                  <a:pt x="190024" y="0"/>
                </a:cubicBezTo>
                <a:cubicBezTo>
                  <a:pt x="183032" y="57258"/>
                  <a:pt x="196002" y="113092"/>
                  <a:pt x="190024" y="181701"/>
                </a:cubicBezTo>
                <a:cubicBezTo>
                  <a:pt x="123465" y="176626"/>
                  <a:pt x="48759" y="186947"/>
                  <a:pt x="0" y="181701"/>
                </a:cubicBezTo>
                <a:cubicBezTo>
                  <a:pt x="1124" y="131103"/>
                  <a:pt x="-4444" y="5471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18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1A17668-D83C-93CB-3A56-2665B4F91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31C950-D89D-52EF-3DA8-7BA24036F52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7B8B53-7377-C48A-8FA4-8BE5BC72F4F7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5DADC1E-795B-783E-A51D-87858788F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B4A1B2-4019-1F44-1916-497E0ACE62C2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A1F268-3BBC-DE1E-BBBF-34EAC0A017DD}"/>
              </a:ext>
            </a:extLst>
          </p:cNvPr>
          <p:cNvSpPr/>
          <p:nvPr/>
        </p:nvSpPr>
        <p:spPr>
          <a:xfrm>
            <a:off x="952499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592A4-FD67-609D-F970-0DD9107F9074}"/>
              </a:ext>
            </a:extLst>
          </p:cNvPr>
          <p:cNvSpPr/>
          <p:nvPr/>
        </p:nvSpPr>
        <p:spPr>
          <a:xfrm>
            <a:off x="1044763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92270791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A73FF8A-D536-411B-18BA-3E207562F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588424-1334-3C95-9CD6-D78966EAF8B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67BFF9-79AB-09DB-AEED-404D287256B0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868B95-6C53-E17B-C357-45F52AC42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689AC7-7D47-FB2A-C313-846555DFA1C7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5DA1E8-026F-3030-7929-41EAA066126E}"/>
              </a:ext>
            </a:extLst>
          </p:cNvPr>
          <p:cNvSpPr/>
          <p:nvPr/>
        </p:nvSpPr>
        <p:spPr>
          <a:xfrm>
            <a:off x="4248661" y="2945027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CC60B-F0A3-4797-267E-83880C808D2A}"/>
              </a:ext>
            </a:extLst>
          </p:cNvPr>
          <p:cNvSpPr/>
          <p:nvPr/>
        </p:nvSpPr>
        <p:spPr>
          <a:xfrm>
            <a:off x="5275303" y="2755556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17870-6309-6AF0-D395-2E252241C65B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</p:spTree>
    <p:extLst>
      <p:ext uri="{BB962C8B-B14F-4D97-AF65-F5344CB8AC3E}">
        <p14:creationId xmlns:p14="http://schemas.microsoft.com/office/powerpoint/2010/main" val="3138345075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FE5EB83-56BE-538E-05DA-030BBD37A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0FD7F4-F697-5848-47F5-D18FC0745F8F}"/>
              </a:ext>
            </a:extLst>
          </p:cNvPr>
          <p:cNvSpPr/>
          <p:nvPr/>
        </p:nvSpPr>
        <p:spPr>
          <a:xfrm>
            <a:off x="3946926" y="2437539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8A4008-3DFF-9D6E-E154-962A56B09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078" y="105032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8D6EC6-CD87-690C-CC5D-365E48D8E141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0E9297E-1EF3-BCA0-41B2-15D8B49FFF99}"/>
              </a:ext>
            </a:extLst>
          </p:cNvPr>
          <p:cNvCxnSpPr/>
          <p:nvPr/>
        </p:nvCxnSpPr>
        <p:spPr>
          <a:xfrm>
            <a:off x="7895968" y="3429000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A2EEF2-F6D7-FB54-9988-72CD7EDC77E3}"/>
              </a:ext>
            </a:extLst>
          </p:cNvPr>
          <p:cNvCxnSpPr/>
          <p:nvPr/>
        </p:nvCxnSpPr>
        <p:spPr>
          <a:xfrm>
            <a:off x="10124303" y="3331175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1FF15E3-1FB3-799B-3C71-6C7EDAB045B8}"/>
              </a:ext>
            </a:extLst>
          </p:cNvPr>
          <p:cNvCxnSpPr>
            <a:cxnSpLocks/>
          </p:cNvCxnSpPr>
          <p:nvPr/>
        </p:nvCxnSpPr>
        <p:spPr>
          <a:xfrm flipH="1">
            <a:off x="7875374" y="4049926"/>
            <a:ext cx="2248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95817-C9D4-79F6-4649-F1BD070D8FAC}"/>
              </a:ext>
            </a:extLst>
          </p:cNvPr>
          <p:cNvSpPr txBox="1"/>
          <p:nvPr/>
        </p:nvSpPr>
        <p:spPr>
          <a:xfrm>
            <a:off x="7710616" y="4831492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5DD29F-D35A-1E31-F9AD-70714B377A02}"/>
              </a:ext>
            </a:extLst>
          </p:cNvPr>
          <p:cNvSpPr txBox="1"/>
          <p:nvPr/>
        </p:nvSpPr>
        <p:spPr>
          <a:xfrm>
            <a:off x="9854838" y="4768678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good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4B12C4-0CA6-AE12-24DC-73282CBD5AC7}"/>
              </a:ext>
            </a:extLst>
          </p:cNvPr>
          <p:cNvSpPr/>
          <p:nvPr/>
        </p:nvSpPr>
        <p:spPr>
          <a:xfrm>
            <a:off x="4285708" y="2639711"/>
            <a:ext cx="1583722" cy="2006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21E75A-CB6E-FFC4-6704-97691493D8AD}"/>
              </a:ext>
            </a:extLst>
          </p:cNvPr>
          <p:cNvSpPr/>
          <p:nvPr/>
        </p:nvSpPr>
        <p:spPr>
          <a:xfrm>
            <a:off x="4285708" y="4768678"/>
            <a:ext cx="1583722" cy="42116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request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BD13CF-9844-3B92-0CE1-CDADDB21D369}"/>
              </a:ext>
            </a:extLst>
          </p:cNvPr>
          <p:cNvSpPr/>
          <p:nvPr/>
        </p:nvSpPr>
        <p:spPr>
          <a:xfrm>
            <a:off x="5629533" y="397474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D16217-1F36-A9BE-4D78-2AA61A765C23}"/>
              </a:ext>
            </a:extLst>
          </p:cNvPr>
          <p:cNvSpPr/>
          <p:nvPr/>
        </p:nvSpPr>
        <p:spPr>
          <a:xfrm>
            <a:off x="8423193" y="1152181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43FB6-584C-F0C4-F66D-EDB6B3F579E9}"/>
              </a:ext>
            </a:extLst>
          </p:cNvPr>
          <p:cNvSpPr/>
          <p:nvPr/>
        </p:nvSpPr>
        <p:spPr>
          <a:xfrm>
            <a:off x="4324523" y="3027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66E7F4-89E9-6D49-7A7A-067F581ED430}"/>
              </a:ext>
            </a:extLst>
          </p:cNvPr>
          <p:cNvSpPr/>
          <p:nvPr/>
        </p:nvSpPr>
        <p:spPr>
          <a:xfrm>
            <a:off x="4353355" y="13701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06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B4303-0C82-DF69-AFD7-C6717C53E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5FE6CA4F-E7FF-8081-5B38-AE4EEA6D8F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5732190" y="853897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3EB84001-2F5E-33B2-374C-813E36506BDC}"/>
              </a:ext>
            </a:extLst>
          </p:cNvPr>
          <p:cNvSpPr/>
          <p:nvPr/>
        </p:nvSpPr>
        <p:spPr>
          <a:xfrm>
            <a:off x="6071364" y="1343317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1BCAE04-BD1A-DD1C-D595-5B0B6C52ECD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00145E4-1515-86E9-3981-96069691690A}"/>
              </a:ext>
            </a:extLst>
          </p:cNvPr>
          <p:cNvGrpSpPr/>
          <p:nvPr/>
        </p:nvGrpSpPr>
        <p:grpSpPr>
          <a:xfrm>
            <a:off x="6185731" y="1607332"/>
            <a:ext cx="957334" cy="972057"/>
            <a:chOff x="7778893" y="2128881"/>
            <a:chExt cx="2720222" cy="27620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458F1E-3BB5-AFDE-F164-7881F862FA56}"/>
                </a:ext>
              </a:extLst>
            </p:cNvPr>
            <p:cNvSpPr/>
            <p:nvPr/>
          </p:nvSpPr>
          <p:spPr>
            <a:xfrm rot="16200000">
              <a:off x="9319825" y="3043424"/>
              <a:ext cx="286213" cy="274560"/>
            </a:xfrm>
            <a:custGeom>
              <a:avLst/>
              <a:gdLst>
                <a:gd name="csX0" fmla="*/ 0 w 286213"/>
                <a:gd name="csY0" fmla="*/ 0 h 274560"/>
                <a:gd name="csX1" fmla="*/ 286213 w 286213"/>
                <a:gd name="csY1" fmla="*/ 0 h 274560"/>
                <a:gd name="csX2" fmla="*/ 286213 w 286213"/>
                <a:gd name="csY2" fmla="*/ 274560 h 274560"/>
                <a:gd name="csX3" fmla="*/ 0 w 286213"/>
                <a:gd name="csY3" fmla="*/ 274560 h 274560"/>
                <a:gd name="csX4" fmla="*/ 0 w 286213"/>
                <a:gd name="csY4" fmla="*/ 0 h 27456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86213" h="274560" fill="none" extrusionOk="0">
                  <a:moveTo>
                    <a:pt x="0" y="0"/>
                  </a:moveTo>
                  <a:cubicBezTo>
                    <a:pt x="66437" y="13753"/>
                    <a:pt x="166871" y="-9062"/>
                    <a:pt x="286213" y="0"/>
                  </a:cubicBezTo>
                  <a:cubicBezTo>
                    <a:pt x="294501" y="122997"/>
                    <a:pt x="294779" y="191876"/>
                    <a:pt x="286213" y="274560"/>
                  </a:cubicBezTo>
                  <a:cubicBezTo>
                    <a:pt x="182037" y="281711"/>
                    <a:pt x="128197" y="272510"/>
                    <a:pt x="0" y="274560"/>
                  </a:cubicBezTo>
                  <a:cubicBezTo>
                    <a:pt x="-9199" y="161537"/>
                    <a:pt x="8190" y="136793"/>
                    <a:pt x="0" y="0"/>
                  </a:cubicBezTo>
                  <a:close/>
                </a:path>
                <a:path w="286213" h="274560" stroke="0" extrusionOk="0">
                  <a:moveTo>
                    <a:pt x="0" y="0"/>
                  </a:moveTo>
                  <a:cubicBezTo>
                    <a:pt x="141216" y="1839"/>
                    <a:pt x="212537" y="8645"/>
                    <a:pt x="286213" y="0"/>
                  </a:cubicBezTo>
                  <a:cubicBezTo>
                    <a:pt x="288201" y="86839"/>
                    <a:pt x="293129" y="200229"/>
                    <a:pt x="286213" y="274560"/>
                  </a:cubicBezTo>
                  <a:cubicBezTo>
                    <a:pt x="211396" y="266785"/>
                    <a:pt x="135134" y="281409"/>
                    <a:pt x="0" y="274560"/>
                  </a:cubicBezTo>
                  <a:cubicBezTo>
                    <a:pt x="2338" y="145292"/>
                    <a:pt x="12337" y="74732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361858122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731AA8-4700-01E5-3127-0F656794EBA8}"/>
                </a:ext>
              </a:extLst>
            </p:cNvPr>
            <p:cNvSpPr/>
            <p:nvPr/>
          </p:nvSpPr>
          <p:spPr>
            <a:xfrm>
              <a:off x="8739027" y="2128881"/>
              <a:ext cx="244446" cy="257332"/>
            </a:xfrm>
            <a:custGeom>
              <a:avLst/>
              <a:gdLst>
                <a:gd name="csX0" fmla="*/ 0 w 244446"/>
                <a:gd name="csY0" fmla="*/ 0 h 257332"/>
                <a:gd name="csX1" fmla="*/ 244446 w 244446"/>
                <a:gd name="csY1" fmla="*/ 0 h 257332"/>
                <a:gd name="csX2" fmla="*/ 244446 w 244446"/>
                <a:gd name="csY2" fmla="*/ 257332 h 257332"/>
                <a:gd name="csX3" fmla="*/ 0 w 244446"/>
                <a:gd name="csY3" fmla="*/ 257332 h 257332"/>
                <a:gd name="csX4" fmla="*/ 0 w 244446"/>
                <a:gd name="csY4" fmla="*/ 0 h 25733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57332" fill="none" extrusionOk="0">
                  <a:moveTo>
                    <a:pt x="0" y="0"/>
                  </a:moveTo>
                  <a:cubicBezTo>
                    <a:pt x="58002" y="1256"/>
                    <a:pt x="165752" y="6383"/>
                    <a:pt x="244446" y="0"/>
                  </a:cubicBezTo>
                  <a:cubicBezTo>
                    <a:pt x="243644" y="61699"/>
                    <a:pt x="251830" y="131557"/>
                    <a:pt x="244446" y="257332"/>
                  </a:cubicBezTo>
                  <a:cubicBezTo>
                    <a:pt x="156732" y="247568"/>
                    <a:pt x="103581" y="250556"/>
                    <a:pt x="0" y="257332"/>
                  </a:cubicBezTo>
                  <a:cubicBezTo>
                    <a:pt x="3405" y="148376"/>
                    <a:pt x="-1936" y="55636"/>
                    <a:pt x="0" y="0"/>
                  </a:cubicBezTo>
                  <a:close/>
                </a:path>
                <a:path w="244446" h="257332" stroke="0" extrusionOk="0">
                  <a:moveTo>
                    <a:pt x="0" y="0"/>
                  </a:moveTo>
                  <a:cubicBezTo>
                    <a:pt x="81623" y="6758"/>
                    <a:pt x="147433" y="9679"/>
                    <a:pt x="244446" y="0"/>
                  </a:cubicBezTo>
                  <a:cubicBezTo>
                    <a:pt x="234953" y="53148"/>
                    <a:pt x="232850" y="195782"/>
                    <a:pt x="244446" y="257332"/>
                  </a:cubicBezTo>
                  <a:cubicBezTo>
                    <a:pt x="142855" y="265211"/>
                    <a:pt x="51485" y="253307"/>
                    <a:pt x="0" y="257332"/>
                  </a:cubicBezTo>
                  <a:cubicBezTo>
                    <a:pt x="-6394" y="136949"/>
                    <a:pt x="-10876" y="710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637DA2-8270-BEE0-B139-A70D56AFD5E3}"/>
                </a:ext>
              </a:extLst>
            </p:cNvPr>
            <p:cNvSpPr/>
            <p:nvPr/>
          </p:nvSpPr>
          <p:spPr>
            <a:xfrm>
              <a:off x="8592017" y="2259631"/>
              <a:ext cx="244446" cy="221694"/>
            </a:xfrm>
            <a:custGeom>
              <a:avLst/>
              <a:gdLst>
                <a:gd name="csX0" fmla="*/ 0 w 244446"/>
                <a:gd name="csY0" fmla="*/ 0 h 221694"/>
                <a:gd name="csX1" fmla="*/ 244446 w 244446"/>
                <a:gd name="csY1" fmla="*/ 0 h 221694"/>
                <a:gd name="csX2" fmla="*/ 244446 w 244446"/>
                <a:gd name="csY2" fmla="*/ 221694 h 221694"/>
                <a:gd name="csX3" fmla="*/ 0 w 244446"/>
                <a:gd name="csY3" fmla="*/ 221694 h 221694"/>
                <a:gd name="csX4" fmla="*/ 0 w 244446"/>
                <a:gd name="csY4" fmla="*/ 0 h 22169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21694" fill="none" extrusionOk="0">
                  <a:moveTo>
                    <a:pt x="0" y="0"/>
                  </a:moveTo>
                  <a:cubicBezTo>
                    <a:pt x="58002" y="-20744"/>
                    <a:pt x="165752" y="28383"/>
                    <a:pt x="244446" y="0"/>
                  </a:cubicBezTo>
                  <a:cubicBezTo>
                    <a:pt x="249607" y="106987"/>
                    <a:pt x="222366" y="117946"/>
                    <a:pt x="244446" y="221694"/>
                  </a:cubicBezTo>
                  <a:cubicBezTo>
                    <a:pt x="156732" y="248597"/>
                    <a:pt x="103581" y="207585"/>
                    <a:pt x="0" y="221694"/>
                  </a:cubicBezTo>
                  <a:cubicBezTo>
                    <a:pt x="-24121" y="152822"/>
                    <a:pt x="400" y="96123"/>
                    <a:pt x="0" y="0"/>
                  </a:cubicBezTo>
                  <a:close/>
                </a:path>
                <a:path w="244446" h="221694" stroke="0" extrusionOk="0">
                  <a:moveTo>
                    <a:pt x="0" y="0"/>
                  </a:moveTo>
                  <a:cubicBezTo>
                    <a:pt x="81623" y="-5464"/>
                    <a:pt x="147433" y="17012"/>
                    <a:pt x="244446" y="0"/>
                  </a:cubicBezTo>
                  <a:cubicBezTo>
                    <a:pt x="252336" y="73982"/>
                    <a:pt x="229692" y="119337"/>
                    <a:pt x="244446" y="221694"/>
                  </a:cubicBezTo>
                  <a:cubicBezTo>
                    <a:pt x="142855" y="246684"/>
                    <a:pt x="51485" y="195669"/>
                    <a:pt x="0" y="221694"/>
                  </a:cubicBezTo>
                  <a:cubicBezTo>
                    <a:pt x="-9236" y="124223"/>
                    <a:pt x="11678" y="45898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46575-B672-FC45-645F-EF9364D1CD73}"/>
                </a:ext>
              </a:extLst>
            </p:cNvPr>
            <p:cNvSpPr/>
            <p:nvPr/>
          </p:nvSpPr>
          <p:spPr>
            <a:xfrm>
              <a:off x="8768910" y="2300984"/>
              <a:ext cx="338720" cy="358723"/>
            </a:xfrm>
            <a:custGeom>
              <a:avLst/>
              <a:gdLst>
                <a:gd name="csX0" fmla="*/ 0 w 338720"/>
                <a:gd name="csY0" fmla="*/ 0 h 358723"/>
                <a:gd name="csX1" fmla="*/ 338720 w 338720"/>
                <a:gd name="csY1" fmla="*/ 0 h 358723"/>
                <a:gd name="csX2" fmla="*/ 338720 w 338720"/>
                <a:gd name="csY2" fmla="*/ 358723 h 358723"/>
                <a:gd name="csX3" fmla="*/ 0 w 338720"/>
                <a:gd name="csY3" fmla="*/ 358723 h 358723"/>
                <a:gd name="csX4" fmla="*/ 0 w 338720"/>
                <a:gd name="csY4" fmla="*/ 0 h 35872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38720" h="358723" fill="none" extrusionOk="0">
                  <a:moveTo>
                    <a:pt x="0" y="0"/>
                  </a:moveTo>
                  <a:cubicBezTo>
                    <a:pt x="72222" y="-5389"/>
                    <a:pt x="193321" y="37880"/>
                    <a:pt x="338720" y="0"/>
                  </a:cubicBezTo>
                  <a:cubicBezTo>
                    <a:pt x="357440" y="152825"/>
                    <a:pt x="316172" y="266714"/>
                    <a:pt x="338720" y="358723"/>
                  </a:cubicBezTo>
                  <a:cubicBezTo>
                    <a:pt x="179150" y="365403"/>
                    <a:pt x="160455" y="322637"/>
                    <a:pt x="0" y="358723"/>
                  </a:cubicBezTo>
                  <a:cubicBezTo>
                    <a:pt x="-14267" y="189219"/>
                    <a:pt x="13282" y="100432"/>
                    <a:pt x="0" y="0"/>
                  </a:cubicBezTo>
                  <a:close/>
                </a:path>
                <a:path w="338720" h="358723" stroke="0" extrusionOk="0">
                  <a:moveTo>
                    <a:pt x="0" y="0"/>
                  </a:moveTo>
                  <a:cubicBezTo>
                    <a:pt x="133356" y="-5920"/>
                    <a:pt x="252417" y="10486"/>
                    <a:pt x="338720" y="0"/>
                  </a:cubicBezTo>
                  <a:cubicBezTo>
                    <a:pt x="349760" y="92731"/>
                    <a:pt x="331700" y="187215"/>
                    <a:pt x="338720" y="358723"/>
                  </a:cubicBezTo>
                  <a:cubicBezTo>
                    <a:pt x="180648" y="368277"/>
                    <a:pt x="122461" y="340772"/>
                    <a:pt x="0" y="358723"/>
                  </a:cubicBezTo>
                  <a:cubicBezTo>
                    <a:pt x="-31584" y="259232"/>
                    <a:pt x="16675" y="160189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Rectangle 1059">
              <a:extLst>
                <a:ext uri="{FF2B5EF4-FFF2-40B4-BE49-F238E27FC236}">
                  <a16:creationId xmlns:a16="http://schemas.microsoft.com/office/drawing/2014/main" id="{4CDF29CC-362B-9D5C-925B-9D5A7831DC2D}"/>
                </a:ext>
              </a:extLst>
            </p:cNvPr>
            <p:cNvSpPr/>
            <p:nvPr/>
          </p:nvSpPr>
          <p:spPr>
            <a:xfrm>
              <a:off x="8444133" y="4244002"/>
              <a:ext cx="564293" cy="539578"/>
            </a:xfrm>
            <a:solidFill>
              <a:srgbClr val="00206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D6F11D-E46B-C320-E60E-9CC9847E9A3B}"/>
                </a:ext>
              </a:extLst>
            </p:cNvPr>
            <p:cNvSpPr/>
            <p:nvPr/>
          </p:nvSpPr>
          <p:spPr>
            <a:xfrm>
              <a:off x="8325052" y="2728079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129959" y="-8965"/>
                    <a:pt x="241431" y="-7800"/>
                    <a:pt x="318308" y="0"/>
                  </a:cubicBezTo>
                  <a:cubicBezTo>
                    <a:pt x="318476" y="135601"/>
                    <a:pt x="321616" y="196332"/>
                    <a:pt x="318308" y="308153"/>
                  </a:cubicBezTo>
                  <a:cubicBezTo>
                    <a:pt x="176989" y="297239"/>
                    <a:pt x="121804" y="301913"/>
                    <a:pt x="0" y="308153"/>
                  </a:cubicBezTo>
                  <a:cubicBezTo>
                    <a:pt x="-3834" y="161500"/>
                    <a:pt x="12426" y="78739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88353" y="6102"/>
                    <a:pt x="249133" y="8844"/>
                    <a:pt x="318308" y="0"/>
                  </a:cubicBezTo>
                  <a:cubicBezTo>
                    <a:pt x="306296" y="131615"/>
                    <a:pt x="333091" y="215517"/>
                    <a:pt x="318308" y="308153"/>
                  </a:cubicBezTo>
                  <a:cubicBezTo>
                    <a:pt x="217005" y="302623"/>
                    <a:pt x="120562" y="321731"/>
                    <a:pt x="0" y="308153"/>
                  </a:cubicBezTo>
                  <a:cubicBezTo>
                    <a:pt x="1072" y="216566"/>
                    <a:pt x="6869" y="130294"/>
                    <a:pt x="0" y="0"/>
                  </a:cubicBezTo>
                  <a:close/>
                </a:path>
              </a:pathLst>
            </a:custGeom>
            <a:solidFill>
              <a:srgbClr val="00FDFF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3C8B994-26F5-172A-273E-D67F1D0B1D5A}"/>
                </a:ext>
              </a:extLst>
            </p:cNvPr>
            <p:cNvSpPr/>
            <p:nvPr/>
          </p:nvSpPr>
          <p:spPr>
            <a:xfrm>
              <a:off x="8156313" y="2841247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55370" y="97"/>
                    <a:pt x="258648" y="-26937"/>
                    <a:pt x="318308" y="0"/>
                  </a:cubicBezTo>
                  <a:cubicBezTo>
                    <a:pt x="293334" y="120600"/>
                    <a:pt x="301089" y="209728"/>
                    <a:pt x="318308" y="308153"/>
                  </a:cubicBezTo>
                  <a:cubicBezTo>
                    <a:pt x="280957" y="304958"/>
                    <a:pt x="147991" y="332390"/>
                    <a:pt x="0" y="308153"/>
                  </a:cubicBezTo>
                  <a:cubicBezTo>
                    <a:pt x="21344" y="196429"/>
                    <a:pt x="6043" y="102760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127565" y="-16090"/>
                    <a:pt x="267620" y="12019"/>
                    <a:pt x="318308" y="0"/>
                  </a:cubicBezTo>
                  <a:cubicBezTo>
                    <a:pt x="299700" y="86854"/>
                    <a:pt x="318622" y="261179"/>
                    <a:pt x="318308" y="308153"/>
                  </a:cubicBezTo>
                  <a:cubicBezTo>
                    <a:pt x="246621" y="332255"/>
                    <a:pt x="103500" y="327241"/>
                    <a:pt x="0" y="308153"/>
                  </a:cubicBezTo>
                  <a:cubicBezTo>
                    <a:pt x="22084" y="170592"/>
                    <a:pt x="16509" y="9344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id="{214EC2E9-CFE0-C95D-E189-398F89730548}"/>
                </a:ext>
              </a:extLst>
            </p:cNvPr>
            <p:cNvSpPr/>
            <p:nvPr/>
          </p:nvSpPr>
          <p:spPr>
            <a:xfrm>
              <a:off x="9911321" y="3667738"/>
              <a:ext cx="388681" cy="378612"/>
            </a:xfrm>
            <a:solidFill>
              <a:srgbClr val="00B05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8832838-8182-A553-51D5-50BD9E78A660}"/>
                </a:ext>
              </a:extLst>
            </p:cNvPr>
            <p:cNvSpPr/>
            <p:nvPr/>
          </p:nvSpPr>
          <p:spPr>
            <a:xfrm rot="16200000">
              <a:off x="9221966" y="2735190"/>
              <a:ext cx="402890" cy="385244"/>
            </a:xfrm>
            <a:custGeom>
              <a:avLst/>
              <a:gdLst>
                <a:gd name="csX0" fmla="*/ 0 w 402890"/>
                <a:gd name="csY0" fmla="*/ 0 h 385244"/>
                <a:gd name="csX1" fmla="*/ 402890 w 402890"/>
                <a:gd name="csY1" fmla="*/ 0 h 385244"/>
                <a:gd name="csX2" fmla="*/ 402890 w 402890"/>
                <a:gd name="csY2" fmla="*/ 385244 h 385244"/>
                <a:gd name="csX3" fmla="*/ 0 w 402890"/>
                <a:gd name="csY3" fmla="*/ 385244 h 385244"/>
                <a:gd name="csX4" fmla="*/ 0 w 402890"/>
                <a:gd name="csY4" fmla="*/ 0 h 38524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90" h="385244" fill="none" extrusionOk="0">
                  <a:moveTo>
                    <a:pt x="0" y="0"/>
                  </a:moveTo>
                  <a:cubicBezTo>
                    <a:pt x="141686" y="7196"/>
                    <a:pt x="281432" y="-18415"/>
                    <a:pt x="402890" y="0"/>
                  </a:cubicBezTo>
                  <a:cubicBezTo>
                    <a:pt x="403039" y="127812"/>
                    <a:pt x="407581" y="283426"/>
                    <a:pt x="402890" y="385244"/>
                  </a:cubicBezTo>
                  <a:cubicBezTo>
                    <a:pt x="292798" y="379694"/>
                    <a:pt x="171266" y="397516"/>
                    <a:pt x="0" y="385244"/>
                  </a:cubicBezTo>
                  <a:cubicBezTo>
                    <a:pt x="-12583" y="253282"/>
                    <a:pt x="-12750" y="94010"/>
                    <a:pt x="0" y="0"/>
                  </a:cubicBezTo>
                  <a:close/>
                </a:path>
                <a:path w="402890" h="385244" stroke="0" extrusionOk="0">
                  <a:moveTo>
                    <a:pt x="0" y="0"/>
                  </a:moveTo>
                  <a:cubicBezTo>
                    <a:pt x="156766" y="-12390"/>
                    <a:pt x="300760" y="13278"/>
                    <a:pt x="402890" y="0"/>
                  </a:cubicBezTo>
                  <a:cubicBezTo>
                    <a:pt x="417244" y="133447"/>
                    <a:pt x="411317" y="250195"/>
                    <a:pt x="402890" y="385244"/>
                  </a:cubicBezTo>
                  <a:cubicBezTo>
                    <a:pt x="294791" y="373006"/>
                    <a:pt x="105015" y="397661"/>
                    <a:pt x="0" y="385244"/>
                  </a:cubicBezTo>
                  <a:cubicBezTo>
                    <a:pt x="14350" y="304086"/>
                    <a:pt x="9444" y="189342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37F003-50AD-049C-2A9E-4F4EC00E7164}"/>
                </a:ext>
              </a:extLst>
            </p:cNvPr>
            <p:cNvSpPr/>
            <p:nvPr/>
          </p:nvSpPr>
          <p:spPr>
            <a:xfrm rot="16200000">
              <a:off x="9454108" y="3004431"/>
              <a:ext cx="402889" cy="385243"/>
            </a:xfrm>
            <a:custGeom>
              <a:avLst/>
              <a:gdLst>
                <a:gd name="csX0" fmla="*/ 0 w 402889"/>
                <a:gd name="csY0" fmla="*/ 0 h 385243"/>
                <a:gd name="csX1" fmla="*/ 402889 w 402889"/>
                <a:gd name="csY1" fmla="*/ 0 h 385243"/>
                <a:gd name="csX2" fmla="*/ 402889 w 402889"/>
                <a:gd name="csY2" fmla="*/ 385243 h 385243"/>
                <a:gd name="csX3" fmla="*/ 0 w 402889"/>
                <a:gd name="csY3" fmla="*/ 385243 h 385243"/>
                <a:gd name="csX4" fmla="*/ 0 w 402889"/>
                <a:gd name="csY4" fmla="*/ 0 h 38524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9" h="385243" fill="none" extrusionOk="0">
                  <a:moveTo>
                    <a:pt x="0" y="0"/>
                  </a:moveTo>
                  <a:cubicBezTo>
                    <a:pt x="51937" y="-24229"/>
                    <a:pt x="334502" y="-22428"/>
                    <a:pt x="402889" y="0"/>
                  </a:cubicBezTo>
                  <a:cubicBezTo>
                    <a:pt x="398761" y="183083"/>
                    <a:pt x="436589" y="229193"/>
                    <a:pt x="402889" y="385243"/>
                  </a:cubicBezTo>
                  <a:cubicBezTo>
                    <a:pt x="321811" y="355903"/>
                    <a:pt x="106339" y="387834"/>
                    <a:pt x="0" y="385243"/>
                  </a:cubicBezTo>
                  <a:cubicBezTo>
                    <a:pt x="32215" y="280647"/>
                    <a:pt x="-24776" y="189155"/>
                    <a:pt x="0" y="0"/>
                  </a:cubicBezTo>
                  <a:close/>
                </a:path>
                <a:path w="402889" h="385243" stroke="0" extrusionOk="0">
                  <a:moveTo>
                    <a:pt x="0" y="0"/>
                  </a:moveTo>
                  <a:cubicBezTo>
                    <a:pt x="112728" y="18350"/>
                    <a:pt x="204912" y="-25439"/>
                    <a:pt x="402889" y="0"/>
                  </a:cubicBezTo>
                  <a:cubicBezTo>
                    <a:pt x="412004" y="84792"/>
                    <a:pt x="435842" y="298634"/>
                    <a:pt x="402889" y="385243"/>
                  </a:cubicBezTo>
                  <a:cubicBezTo>
                    <a:pt x="227012" y="353535"/>
                    <a:pt x="167239" y="412323"/>
                    <a:pt x="0" y="385243"/>
                  </a:cubicBezTo>
                  <a:cubicBezTo>
                    <a:pt x="15473" y="271390"/>
                    <a:pt x="-20160" y="182002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B3A2FFB-1263-1698-4F56-6EB8E62987DE}"/>
                </a:ext>
              </a:extLst>
            </p:cNvPr>
            <p:cNvSpPr/>
            <p:nvPr/>
          </p:nvSpPr>
          <p:spPr>
            <a:xfrm>
              <a:off x="8393858" y="4351361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56290" y="-60706"/>
                    <a:pt x="435907" y="29553"/>
                    <a:pt x="564293" y="0"/>
                  </a:cubicBezTo>
                  <a:cubicBezTo>
                    <a:pt x="568117" y="184321"/>
                    <a:pt x="532316" y="415548"/>
                    <a:pt x="564293" y="539578"/>
                  </a:cubicBezTo>
                  <a:cubicBezTo>
                    <a:pt x="433933" y="601705"/>
                    <a:pt x="243197" y="475374"/>
                    <a:pt x="0" y="539578"/>
                  </a:cubicBezTo>
                  <a:cubicBezTo>
                    <a:pt x="-55155" y="399835"/>
                    <a:pt x="12656" y="251219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265916" y="-3195"/>
                    <a:pt x="388021" y="17340"/>
                    <a:pt x="564293" y="0"/>
                  </a:cubicBezTo>
                  <a:cubicBezTo>
                    <a:pt x="612784" y="143046"/>
                    <a:pt x="505227" y="383776"/>
                    <a:pt x="564293" y="539578"/>
                  </a:cubicBezTo>
                  <a:cubicBezTo>
                    <a:pt x="381388" y="575636"/>
                    <a:pt x="176062" y="521116"/>
                    <a:pt x="0" y="539578"/>
                  </a:cubicBezTo>
                  <a:cubicBezTo>
                    <a:pt x="-42522" y="399252"/>
                    <a:pt x="40257" y="14618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0ABCCC7-A49C-4B17-DE6A-60F9FF84C4E2}"/>
                </a:ext>
              </a:extLst>
            </p:cNvPr>
            <p:cNvSpPr/>
            <p:nvPr/>
          </p:nvSpPr>
          <p:spPr>
            <a:xfrm>
              <a:off x="8071174" y="4125024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16132" y="16557"/>
                    <a:pt x="298362" y="-9439"/>
                    <a:pt x="564293" y="0"/>
                  </a:cubicBezTo>
                  <a:cubicBezTo>
                    <a:pt x="537507" y="180156"/>
                    <a:pt x="574286" y="281663"/>
                    <a:pt x="564293" y="539578"/>
                  </a:cubicBezTo>
                  <a:cubicBezTo>
                    <a:pt x="378965" y="553638"/>
                    <a:pt x="169496" y="518011"/>
                    <a:pt x="0" y="539578"/>
                  </a:cubicBezTo>
                  <a:cubicBezTo>
                    <a:pt x="-21293" y="276999"/>
                    <a:pt x="25352" y="142740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193340" y="25795"/>
                    <a:pt x="288477" y="24592"/>
                    <a:pt x="564293" y="0"/>
                  </a:cubicBezTo>
                  <a:cubicBezTo>
                    <a:pt x="547796" y="109633"/>
                    <a:pt x="586168" y="353131"/>
                    <a:pt x="564293" y="539578"/>
                  </a:cubicBezTo>
                  <a:cubicBezTo>
                    <a:pt x="406293" y="555524"/>
                    <a:pt x="248348" y="511680"/>
                    <a:pt x="0" y="539578"/>
                  </a:cubicBezTo>
                  <a:cubicBezTo>
                    <a:pt x="-13756" y="347605"/>
                    <a:pt x="6537" y="136783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extLst>
                <a:ext uri="{C807C97D-BFC1-408E-A445-0C87EB9F89A2}">
                  <ask:lineSketchStyleProps xmlns:ask="http://schemas.microsoft.com/office/drawing/2018/sketchyshapes" sd="174945844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CE4BF0D-879C-9B52-10F3-DAA2B3E24756}"/>
                </a:ext>
              </a:extLst>
            </p:cNvPr>
            <p:cNvSpPr/>
            <p:nvPr/>
          </p:nvSpPr>
          <p:spPr>
            <a:xfrm>
              <a:off x="7778893" y="4376517"/>
              <a:ext cx="420494" cy="401253"/>
            </a:xfrm>
            <a:custGeom>
              <a:avLst/>
              <a:gdLst>
                <a:gd name="csX0" fmla="*/ 0 w 420494"/>
                <a:gd name="csY0" fmla="*/ 0 h 401253"/>
                <a:gd name="csX1" fmla="*/ 420494 w 420494"/>
                <a:gd name="csY1" fmla="*/ 0 h 401253"/>
                <a:gd name="csX2" fmla="*/ 420494 w 420494"/>
                <a:gd name="csY2" fmla="*/ 401253 h 401253"/>
                <a:gd name="csX3" fmla="*/ 0 w 420494"/>
                <a:gd name="csY3" fmla="*/ 401253 h 401253"/>
                <a:gd name="csX4" fmla="*/ 0 w 420494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20494" h="401253" fill="none" extrusionOk="0">
                  <a:moveTo>
                    <a:pt x="0" y="0"/>
                  </a:moveTo>
                  <a:cubicBezTo>
                    <a:pt x="189329" y="17676"/>
                    <a:pt x="224336" y="8658"/>
                    <a:pt x="420494" y="0"/>
                  </a:cubicBezTo>
                  <a:cubicBezTo>
                    <a:pt x="434777" y="189324"/>
                    <a:pt x="408415" y="231022"/>
                    <a:pt x="420494" y="401253"/>
                  </a:cubicBezTo>
                  <a:cubicBezTo>
                    <a:pt x="224293" y="412604"/>
                    <a:pt x="84366" y="402981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20494" h="401253" stroke="0" extrusionOk="0">
                  <a:moveTo>
                    <a:pt x="0" y="0"/>
                  </a:moveTo>
                  <a:cubicBezTo>
                    <a:pt x="155708" y="588"/>
                    <a:pt x="304422" y="-11902"/>
                    <a:pt x="420494" y="0"/>
                  </a:cubicBezTo>
                  <a:cubicBezTo>
                    <a:pt x="426502" y="82837"/>
                    <a:pt x="416309" y="312226"/>
                    <a:pt x="420494" y="401253"/>
                  </a:cubicBezTo>
                  <a:cubicBezTo>
                    <a:pt x="217975" y="415933"/>
                    <a:pt x="93644" y="401769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602122E-6CFE-9E7F-6CCA-A17701EB81E1}"/>
                </a:ext>
              </a:extLst>
            </p:cNvPr>
            <p:cNvSpPr/>
            <p:nvPr/>
          </p:nvSpPr>
          <p:spPr>
            <a:xfrm>
              <a:off x="8464163" y="3398497"/>
              <a:ext cx="453875" cy="401253"/>
            </a:xfrm>
            <a:custGeom>
              <a:avLst/>
              <a:gdLst>
                <a:gd name="csX0" fmla="*/ 0 w 453875"/>
                <a:gd name="csY0" fmla="*/ 0 h 401253"/>
                <a:gd name="csX1" fmla="*/ 453875 w 453875"/>
                <a:gd name="csY1" fmla="*/ 0 h 401253"/>
                <a:gd name="csX2" fmla="*/ 453875 w 453875"/>
                <a:gd name="csY2" fmla="*/ 401253 h 401253"/>
                <a:gd name="csX3" fmla="*/ 0 w 453875"/>
                <a:gd name="csY3" fmla="*/ 401253 h 401253"/>
                <a:gd name="csX4" fmla="*/ 0 w 453875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53875" h="401253" fill="none" extrusionOk="0">
                  <a:moveTo>
                    <a:pt x="0" y="0"/>
                  </a:moveTo>
                  <a:cubicBezTo>
                    <a:pt x="164430" y="-19692"/>
                    <a:pt x="334900" y="-32272"/>
                    <a:pt x="453875" y="0"/>
                  </a:cubicBezTo>
                  <a:cubicBezTo>
                    <a:pt x="462101" y="85819"/>
                    <a:pt x="454363" y="202185"/>
                    <a:pt x="453875" y="401253"/>
                  </a:cubicBezTo>
                  <a:cubicBezTo>
                    <a:pt x="237938" y="400580"/>
                    <a:pt x="112900" y="436985"/>
                    <a:pt x="0" y="401253"/>
                  </a:cubicBezTo>
                  <a:cubicBezTo>
                    <a:pt x="12079" y="204336"/>
                    <a:pt x="25826" y="74617"/>
                    <a:pt x="0" y="0"/>
                  </a:cubicBezTo>
                  <a:close/>
                </a:path>
                <a:path w="453875" h="401253" stroke="0" extrusionOk="0">
                  <a:moveTo>
                    <a:pt x="0" y="0"/>
                  </a:moveTo>
                  <a:cubicBezTo>
                    <a:pt x="168494" y="-4313"/>
                    <a:pt x="277476" y="-28128"/>
                    <a:pt x="453875" y="0"/>
                  </a:cubicBezTo>
                  <a:cubicBezTo>
                    <a:pt x="465040" y="118892"/>
                    <a:pt x="419758" y="248178"/>
                    <a:pt x="453875" y="401253"/>
                  </a:cubicBezTo>
                  <a:cubicBezTo>
                    <a:pt x="277959" y="434538"/>
                    <a:pt x="199026" y="384805"/>
                    <a:pt x="0" y="401253"/>
                  </a:cubicBezTo>
                  <a:cubicBezTo>
                    <a:pt x="35169" y="212598"/>
                    <a:pt x="-13246" y="80907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2B76444-6AF6-B7D8-50EB-1764C35A33A2}"/>
                </a:ext>
              </a:extLst>
            </p:cNvPr>
            <p:cNvSpPr/>
            <p:nvPr/>
          </p:nvSpPr>
          <p:spPr>
            <a:xfrm>
              <a:off x="8165505" y="3475371"/>
              <a:ext cx="402888" cy="375314"/>
            </a:xfrm>
            <a:custGeom>
              <a:avLst/>
              <a:gdLst>
                <a:gd name="csX0" fmla="*/ 0 w 402888"/>
                <a:gd name="csY0" fmla="*/ 0 h 375314"/>
                <a:gd name="csX1" fmla="*/ 402888 w 402888"/>
                <a:gd name="csY1" fmla="*/ 0 h 375314"/>
                <a:gd name="csX2" fmla="*/ 402888 w 402888"/>
                <a:gd name="csY2" fmla="*/ 375314 h 375314"/>
                <a:gd name="csX3" fmla="*/ 0 w 402888"/>
                <a:gd name="csY3" fmla="*/ 375314 h 375314"/>
                <a:gd name="csX4" fmla="*/ 0 w 402888"/>
                <a:gd name="csY4" fmla="*/ 0 h 37531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375314" fill="none" extrusionOk="0">
                  <a:moveTo>
                    <a:pt x="0" y="0"/>
                  </a:moveTo>
                  <a:cubicBezTo>
                    <a:pt x="123487" y="-6414"/>
                    <a:pt x="211207" y="15569"/>
                    <a:pt x="402888" y="0"/>
                  </a:cubicBezTo>
                  <a:cubicBezTo>
                    <a:pt x="394536" y="157721"/>
                    <a:pt x="396815" y="231494"/>
                    <a:pt x="402888" y="375314"/>
                  </a:cubicBezTo>
                  <a:cubicBezTo>
                    <a:pt x="249189" y="370159"/>
                    <a:pt x="171367" y="364152"/>
                    <a:pt x="0" y="375314"/>
                  </a:cubicBezTo>
                  <a:cubicBezTo>
                    <a:pt x="16055" y="206554"/>
                    <a:pt x="6305" y="110757"/>
                    <a:pt x="0" y="0"/>
                  </a:cubicBezTo>
                  <a:close/>
                </a:path>
                <a:path w="402888" h="375314" stroke="0" extrusionOk="0">
                  <a:moveTo>
                    <a:pt x="0" y="0"/>
                  </a:moveTo>
                  <a:cubicBezTo>
                    <a:pt x="159365" y="16387"/>
                    <a:pt x="235557" y="19120"/>
                    <a:pt x="402888" y="0"/>
                  </a:cubicBezTo>
                  <a:cubicBezTo>
                    <a:pt x="395972" y="87242"/>
                    <a:pt x="418461" y="234669"/>
                    <a:pt x="402888" y="375314"/>
                  </a:cubicBezTo>
                  <a:cubicBezTo>
                    <a:pt x="249265" y="371316"/>
                    <a:pt x="142119" y="378434"/>
                    <a:pt x="0" y="375314"/>
                  </a:cubicBezTo>
                  <a:cubicBezTo>
                    <a:pt x="-18752" y="226181"/>
                    <a:pt x="-12731" y="171451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1297644809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2A3652-7977-B227-68C0-E846D9328EE4}"/>
                </a:ext>
              </a:extLst>
            </p:cNvPr>
            <p:cNvSpPr/>
            <p:nvPr/>
          </p:nvSpPr>
          <p:spPr>
            <a:xfrm>
              <a:off x="10096227" y="3930161"/>
              <a:ext cx="402888" cy="401253"/>
            </a:xfrm>
            <a:custGeom>
              <a:avLst/>
              <a:gdLst>
                <a:gd name="csX0" fmla="*/ 0 w 402888"/>
                <a:gd name="csY0" fmla="*/ 0 h 401253"/>
                <a:gd name="csX1" fmla="*/ 402888 w 402888"/>
                <a:gd name="csY1" fmla="*/ 0 h 401253"/>
                <a:gd name="csX2" fmla="*/ 402888 w 402888"/>
                <a:gd name="csY2" fmla="*/ 401253 h 401253"/>
                <a:gd name="csX3" fmla="*/ 0 w 402888"/>
                <a:gd name="csY3" fmla="*/ 401253 h 401253"/>
                <a:gd name="csX4" fmla="*/ 0 w 402888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401253" fill="none" extrusionOk="0">
                  <a:moveTo>
                    <a:pt x="0" y="0"/>
                  </a:moveTo>
                  <a:cubicBezTo>
                    <a:pt x="146811" y="17131"/>
                    <a:pt x="297404" y="-16774"/>
                    <a:pt x="402888" y="0"/>
                  </a:cubicBezTo>
                  <a:cubicBezTo>
                    <a:pt x="417171" y="189324"/>
                    <a:pt x="390809" y="231022"/>
                    <a:pt x="402888" y="401253"/>
                  </a:cubicBezTo>
                  <a:cubicBezTo>
                    <a:pt x="289352" y="391454"/>
                    <a:pt x="150968" y="401826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02888" h="401253" stroke="0" extrusionOk="0">
                  <a:moveTo>
                    <a:pt x="0" y="0"/>
                  </a:moveTo>
                  <a:cubicBezTo>
                    <a:pt x="169120" y="-6673"/>
                    <a:pt x="304543" y="-10508"/>
                    <a:pt x="402888" y="0"/>
                  </a:cubicBezTo>
                  <a:cubicBezTo>
                    <a:pt x="408896" y="82837"/>
                    <a:pt x="398703" y="312226"/>
                    <a:pt x="402888" y="401253"/>
                  </a:cubicBezTo>
                  <a:cubicBezTo>
                    <a:pt x="280941" y="385534"/>
                    <a:pt x="85554" y="395661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405C377-AE97-C3BF-56D1-84D81FACBA07}"/>
                </a:ext>
              </a:extLst>
            </p:cNvPr>
            <p:cNvSpPr/>
            <p:nvPr/>
          </p:nvSpPr>
          <p:spPr>
            <a:xfrm>
              <a:off x="9500844" y="4003247"/>
              <a:ext cx="544395" cy="530292"/>
            </a:xfrm>
            <a:custGeom>
              <a:avLst/>
              <a:gdLst>
                <a:gd name="csX0" fmla="*/ 0 w 544395"/>
                <a:gd name="csY0" fmla="*/ 0 h 530292"/>
                <a:gd name="csX1" fmla="*/ 544395 w 544395"/>
                <a:gd name="csY1" fmla="*/ 0 h 530292"/>
                <a:gd name="csX2" fmla="*/ 544395 w 544395"/>
                <a:gd name="csY2" fmla="*/ 530292 h 530292"/>
                <a:gd name="csX3" fmla="*/ 0 w 544395"/>
                <a:gd name="csY3" fmla="*/ 530292 h 530292"/>
                <a:gd name="csX4" fmla="*/ 0 w 544395"/>
                <a:gd name="csY4" fmla="*/ 0 h 53029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44395" h="530292" fill="none" extrusionOk="0">
                  <a:moveTo>
                    <a:pt x="0" y="0"/>
                  </a:moveTo>
                  <a:cubicBezTo>
                    <a:pt x="193849" y="-25301"/>
                    <a:pt x="482944" y="-24989"/>
                    <a:pt x="544395" y="0"/>
                  </a:cubicBezTo>
                  <a:cubicBezTo>
                    <a:pt x="561483" y="115961"/>
                    <a:pt x="565488" y="397696"/>
                    <a:pt x="544395" y="530292"/>
                  </a:cubicBezTo>
                  <a:cubicBezTo>
                    <a:pt x="418540" y="557651"/>
                    <a:pt x="174147" y="491525"/>
                    <a:pt x="0" y="530292"/>
                  </a:cubicBezTo>
                  <a:cubicBezTo>
                    <a:pt x="-35969" y="297747"/>
                    <a:pt x="40317" y="229148"/>
                    <a:pt x="0" y="0"/>
                  </a:cubicBezTo>
                  <a:close/>
                </a:path>
                <a:path w="544395" h="530292" stroke="0" extrusionOk="0">
                  <a:moveTo>
                    <a:pt x="0" y="0"/>
                  </a:moveTo>
                  <a:cubicBezTo>
                    <a:pt x="223244" y="42223"/>
                    <a:pt x="391137" y="-5963"/>
                    <a:pt x="544395" y="0"/>
                  </a:cubicBezTo>
                  <a:cubicBezTo>
                    <a:pt x="588459" y="91585"/>
                    <a:pt x="543668" y="317988"/>
                    <a:pt x="544395" y="530292"/>
                  </a:cubicBezTo>
                  <a:cubicBezTo>
                    <a:pt x="388919" y="517076"/>
                    <a:pt x="151576" y="506084"/>
                    <a:pt x="0" y="530292"/>
                  </a:cubicBezTo>
                  <a:cubicBezTo>
                    <a:pt x="44777" y="304453"/>
                    <a:pt x="12929" y="113318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9D1D425-4D50-5E84-900D-4B7312AFA624}"/>
                </a:ext>
              </a:extLst>
            </p:cNvPr>
            <p:cNvSpPr/>
            <p:nvPr/>
          </p:nvSpPr>
          <p:spPr>
            <a:xfrm>
              <a:off x="9813580" y="3774307"/>
              <a:ext cx="389209" cy="401253"/>
            </a:xfrm>
            <a:custGeom>
              <a:avLst/>
              <a:gdLst>
                <a:gd name="csX0" fmla="*/ 0 w 389209"/>
                <a:gd name="csY0" fmla="*/ 0 h 401253"/>
                <a:gd name="csX1" fmla="*/ 389209 w 389209"/>
                <a:gd name="csY1" fmla="*/ 0 h 401253"/>
                <a:gd name="csX2" fmla="*/ 389209 w 389209"/>
                <a:gd name="csY2" fmla="*/ 401253 h 401253"/>
                <a:gd name="csX3" fmla="*/ 0 w 389209"/>
                <a:gd name="csY3" fmla="*/ 401253 h 401253"/>
                <a:gd name="csX4" fmla="*/ 0 w 389209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89209" h="401253" fill="none" extrusionOk="0">
                  <a:moveTo>
                    <a:pt x="0" y="0"/>
                  </a:moveTo>
                  <a:cubicBezTo>
                    <a:pt x="172875" y="-35505"/>
                    <a:pt x="248443" y="20083"/>
                    <a:pt x="389209" y="0"/>
                  </a:cubicBezTo>
                  <a:cubicBezTo>
                    <a:pt x="391454" y="189324"/>
                    <a:pt x="365092" y="231022"/>
                    <a:pt x="389209" y="401253"/>
                  </a:cubicBezTo>
                  <a:cubicBezTo>
                    <a:pt x="305334" y="440043"/>
                    <a:pt x="152100" y="400997"/>
                    <a:pt x="0" y="401253"/>
                  </a:cubicBezTo>
                  <a:cubicBezTo>
                    <a:pt x="-40252" y="214390"/>
                    <a:pt x="27033" y="178173"/>
                    <a:pt x="0" y="0"/>
                  </a:cubicBezTo>
                  <a:close/>
                </a:path>
                <a:path w="389209" h="401253" stroke="0" extrusionOk="0">
                  <a:moveTo>
                    <a:pt x="0" y="0"/>
                  </a:moveTo>
                  <a:cubicBezTo>
                    <a:pt x="128752" y="-25332"/>
                    <a:pt x="258198" y="46536"/>
                    <a:pt x="389209" y="0"/>
                  </a:cubicBezTo>
                  <a:cubicBezTo>
                    <a:pt x="391205" y="82837"/>
                    <a:pt x="389037" y="312226"/>
                    <a:pt x="389209" y="401253"/>
                  </a:cubicBezTo>
                  <a:cubicBezTo>
                    <a:pt x="247859" y="409185"/>
                    <a:pt x="89926" y="381193"/>
                    <a:pt x="0" y="401253"/>
                  </a:cubicBezTo>
                  <a:cubicBezTo>
                    <a:pt x="-29245" y="223792"/>
                    <a:pt x="30405" y="117226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3F80563D-B710-DC04-9B3E-4CAAB7BB66B2}"/>
              </a:ext>
            </a:extLst>
          </p:cNvPr>
          <p:cNvSpPr txBox="1"/>
          <p:nvPr/>
        </p:nvSpPr>
        <p:spPr>
          <a:xfrm>
            <a:off x="3836720" y="4356957"/>
            <a:ext cx="5360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Knowledge Documents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375D050-952F-73FF-6975-D9E48CA9EFF8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0C9FA4D-B43C-C01B-2D04-757BC626DD5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632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B2205-2A44-8482-E5E0-1E00D8B94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D1601C4D-252C-D654-0B80-A7D376E9D8CC}"/>
              </a:ext>
            </a:extLst>
          </p:cNvPr>
          <p:cNvSpPr txBox="1"/>
          <p:nvPr/>
        </p:nvSpPr>
        <p:spPr>
          <a:xfrm>
            <a:off x="5185166" y="464407"/>
            <a:ext cx="19415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History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56A92A-8CE7-512F-0058-126D8275BBC8}"/>
              </a:ext>
            </a:extLst>
          </p:cNvPr>
          <p:cNvCxnSpPr/>
          <p:nvPr/>
        </p:nvCxnSpPr>
        <p:spPr>
          <a:xfrm>
            <a:off x="0" y="955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80B5511-F7CC-86C4-37AD-481966E83938}"/>
              </a:ext>
            </a:extLst>
          </p:cNvPr>
          <p:cNvCxnSpPr/>
          <p:nvPr/>
        </p:nvCxnSpPr>
        <p:spPr>
          <a:xfrm>
            <a:off x="44450" y="16090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A1751CD-6A8C-400C-88BA-DE0D9D6BC8DB}"/>
              </a:ext>
            </a:extLst>
          </p:cNvPr>
          <p:cNvSpPr txBox="1"/>
          <p:nvPr/>
        </p:nvSpPr>
        <p:spPr>
          <a:xfrm>
            <a:off x="738210" y="2502716"/>
            <a:ext cx="3605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CLAUDE.md</a:t>
            </a:r>
            <a:endParaRPr lang="en-US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325CE-0A8D-3E72-0870-7C726DF49294}"/>
              </a:ext>
            </a:extLst>
          </p:cNvPr>
          <p:cNvSpPr txBox="1"/>
          <p:nvPr/>
        </p:nvSpPr>
        <p:spPr>
          <a:xfrm>
            <a:off x="738210" y="1671719"/>
            <a:ext cx="3605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TODO.md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17475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ED409-462C-C6D5-1287-D41887DDB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76433D4-694F-0AF0-2143-AE8C5435A54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31819A-A3CB-5BA1-E495-7246ED839F68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9C2FACE-D533-50EA-42E2-465682F6A878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110748C-D303-274C-133F-9E32C4133C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BB2311A-C04B-75E3-B009-E168ACEDE7E0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1BE1019-5023-C905-03C5-D53A5FD0A803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DB3273-38F7-F8F4-F2A4-00C52AE0B7DE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0B39EB8-D2B2-0225-F317-6D212F96EB3B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06E17B-013C-518C-4814-BE778A618887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7A158-4DC6-E18B-9FDA-CCE803AF0088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6C37A1-A8F5-6CBE-2AAC-05247E66414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1F2EB3-C918-6DE6-202B-7348398CC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299" y="3251200"/>
            <a:ext cx="5767121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77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636164D-C012-3768-E155-9A91F409BA0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A638A867-DB4C-A6BC-795D-D0E00B4AA6A8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go do task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2674EDCC-7B57-09ED-20E9-0DA03B1562F1}"/>
              </a:ext>
            </a:extLst>
          </p:cNvPr>
          <p:cNvSpPr/>
          <p:nvPr/>
        </p:nvSpPr>
        <p:spPr>
          <a:xfrm rot="54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FFC2-58FA-1C6E-8BC1-9EADC58B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62" y="2522537"/>
            <a:ext cx="2719388" cy="181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513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57BE4-CA43-767F-A5B2-1E107B09F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24DA0E65-4FAA-9D5F-D892-3D59B1DC9C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7DCB9156-BBAB-3A94-E6E8-CB0BB137189D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work with me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FEA48632-E6B4-D357-572F-101605A50056}"/>
              </a:ext>
            </a:extLst>
          </p:cNvPr>
          <p:cNvSpPr/>
          <p:nvPr/>
        </p:nvSpPr>
        <p:spPr>
          <a:xfrm rot="162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02C1D8-AF27-1B4A-EB82-04AAACA29173}"/>
              </a:ext>
            </a:extLst>
          </p:cNvPr>
          <p:cNvSpPr txBox="1"/>
          <p:nvPr/>
        </p:nvSpPr>
        <p:spPr>
          <a:xfrm>
            <a:off x="3845316" y="5047040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E04AF3-13C7-C8F6-1162-FB4129BEA64A}"/>
              </a:ext>
            </a:extLst>
          </p:cNvPr>
          <p:cNvCxnSpPr/>
          <p:nvPr/>
        </p:nvCxnSpPr>
        <p:spPr>
          <a:xfrm>
            <a:off x="0" y="48453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0BAEF1-04DD-EE6E-B76C-D8588FB432B6}"/>
              </a:ext>
            </a:extLst>
          </p:cNvPr>
          <p:cNvCxnSpPr/>
          <p:nvPr/>
        </p:nvCxnSpPr>
        <p:spPr>
          <a:xfrm>
            <a:off x="0" y="598364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34B807D8-4C10-CB75-0847-BC8F9B8BB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62" y="2522537"/>
            <a:ext cx="2719388" cy="181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15A99-C293-5C82-E248-194240E27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9E584374-522E-8BBB-5D11-5C524E07472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78CA7F-4452-5C27-B3A6-32645BFF4CEA}"/>
              </a:ext>
            </a:extLst>
          </p:cNvPr>
          <p:cNvSpPr txBox="1"/>
          <p:nvPr/>
        </p:nvSpPr>
        <p:spPr>
          <a:xfrm>
            <a:off x="3836720" y="4356957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8E998A7-A9E0-0A8B-1F08-0C14D4B006F5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76325F4-F28F-A40D-0819-3FEC9C7A558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Up Arrow 1">
            <a:extLst>
              <a:ext uri="{FF2B5EF4-FFF2-40B4-BE49-F238E27FC236}">
                <a16:creationId xmlns:a16="http://schemas.microsoft.com/office/drawing/2014/main" id="{B2ED3AD0-25C0-752A-FA7D-F3BF46747FDC}"/>
              </a:ext>
            </a:extLst>
          </p:cNvPr>
          <p:cNvSpPr/>
          <p:nvPr/>
        </p:nvSpPr>
        <p:spPr>
          <a:xfrm rot="16200000">
            <a:off x="4965700" y="2008907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33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10815B7-BCD3-ADCA-9E52-9D7213841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BA98D16-370C-00D4-066F-3789F8833057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94A8E-8B9C-5515-96A9-252A639792BD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10B9350-1600-B028-F738-A9772F345127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DDE1EAE-8154-DF14-CF3F-B816C75550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A574CD0F-D738-0782-9FC9-17299C045D32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2716ADD-E454-48FC-1304-B02BEC1BC84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9B49A-04E6-AA36-1BE0-D9DE6C18075A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5802CE1-9192-8CAD-153D-41C48EB0F0A8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726450-E032-B839-D083-3B32406E5BBE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608F83-C35B-9924-8979-34D5DABD6988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D21C3D-84E2-843F-9E1E-D6241AAD2DB1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ECF8F85-0855-08CA-2828-C946617034C4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7F698FB-1BE2-98B2-6714-DEEF6227D7FE}"/>
              </a:ext>
            </a:extLst>
          </p:cNvPr>
          <p:cNvSpPr/>
          <p:nvPr/>
        </p:nvSpPr>
        <p:spPr>
          <a:xfrm>
            <a:off x="993574" y="3448117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7C446DB-7C0C-2CC3-3A19-C0BD0C483144}"/>
              </a:ext>
            </a:extLst>
          </p:cNvPr>
          <p:cNvSpPr/>
          <p:nvPr/>
        </p:nvSpPr>
        <p:spPr>
          <a:xfrm>
            <a:off x="987250" y="427542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0138BA9-C2C2-EAF4-6154-EE08E3320E4C}"/>
              </a:ext>
            </a:extLst>
          </p:cNvPr>
          <p:cNvSpPr/>
          <p:nvPr/>
        </p:nvSpPr>
        <p:spPr>
          <a:xfrm>
            <a:off x="987250" y="481857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</p:spTree>
    <p:extLst>
      <p:ext uri="{BB962C8B-B14F-4D97-AF65-F5344CB8AC3E}">
        <p14:creationId xmlns:p14="http://schemas.microsoft.com/office/powerpoint/2010/main" val="92011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44D0F-8C87-AAA7-FA41-439215B97584}"/>
              </a:ext>
            </a:extLst>
          </p:cNvPr>
          <p:cNvSpPr txBox="1"/>
          <p:nvPr/>
        </p:nvSpPr>
        <p:spPr>
          <a:xfrm>
            <a:off x="2387425" y="3198167"/>
            <a:ext cx="7723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What results are you getting when working with AI?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ACECAC22-D169-D4BF-1B78-833AC786E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0B657-D6E3-1D7F-8C2B-1B2D40881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0F201A6-0C7A-27CC-7B88-BCDDD3A80152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7DB47B-A668-8862-5BC9-8947ED0ED151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EA8157-F3EA-2593-8E3D-384674F80538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A345F01-BC5D-0234-09AC-B2E05947431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2419F34A-E579-D1E0-9CB0-AB0BC704AD3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3F1672B-457D-1843-0769-0354CA6CB3F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5B402E-DD39-02A8-FDEF-3C8F9D755937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0EF3E77-1E48-403C-F14C-90BBEFC4F8F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F00E57-8A74-BEF6-D3F3-74E59E0CEE1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ECCFED-0665-8E22-E3F7-A940108FDE95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D196BD-C2DB-A099-AF49-7679F10E62D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5660AA0-A490-78A0-ABD0-A8A62196BECE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05F53D-9F0F-2403-D121-43DE0190AE28}"/>
              </a:ext>
            </a:extLst>
          </p:cNvPr>
          <p:cNvSpPr/>
          <p:nvPr/>
        </p:nvSpPr>
        <p:spPr>
          <a:xfrm>
            <a:off x="3426791" y="348739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C8EC51-2AB7-6A94-E7BF-FF212F57BF11}"/>
              </a:ext>
            </a:extLst>
          </p:cNvPr>
          <p:cNvSpPr txBox="1"/>
          <p:nvPr/>
        </p:nvSpPr>
        <p:spPr>
          <a:xfrm>
            <a:off x="3395824" y="341699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E1CB1D-0B6A-33D2-04E6-E4FEFD0EB168}"/>
              </a:ext>
            </a:extLst>
          </p:cNvPr>
          <p:cNvSpPr/>
          <p:nvPr/>
        </p:nvSpPr>
        <p:spPr>
          <a:xfrm>
            <a:off x="3426791" y="38385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3E7280-8AAF-AEE2-1158-239D10B75D5F}"/>
              </a:ext>
            </a:extLst>
          </p:cNvPr>
          <p:cNvSpPr txBox="1"/>
          <p:nvPr/>
        </p:nvSpPr>
        <p:spPr>
          <a:xfrm>
            <a:off x="3395824" y="37681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65FC83-1967-C4DB-2935-EAB348412A56}"/>
              </a:ext>
            </a:extLst>
          </p:cNvPr>
          <p:cNvSpPr/>
          <p:nvPr/>
        </p:nvSpPr>
        <p:spPr>
          <a:xfrm>
            <a:off x="3426791" y="41739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6A079B-4AE0-43CE-B083-28B35C71FA8C}"/>
              </a:ext>
            </a:extLst>
          </p:cNvPr>
          <p:cNvSpPr txBox="1"/>
          <p:nvPr/>
        </p:nvSpPr>
        <p:spPr>
          <a:xfrm>
            <a:off x="3395824" y="41035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698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6DC07-7DD2-0377-C3E5-AA5DF3808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3AC7CBD-A169-FA27-8A1A-8315C27370B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2B7BD-2580-B7DD-0592-B2869C1775B7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637A459-BCF9-8505-FE48-99AC6067FF99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FD79B696-8D09-E904-BAD4-4A5CC7DFF5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5A199813-C299-B3D3-14A1-F2B3070EF709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F9C08CE7-1EB6-1FFA-B81D-1576A485358B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2F7FE0-CD4F-DAE5-59CB-5A2A1497DA74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EDF687C-9F5C-82C3-F660-49433B297B1C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AF681F-0B02-10CA-0F05-CDD8EECC8902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475EB-E6D1-CFCD-CA46-98D9DC38F7B5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BC02D1-393A-2A53-03FA-08A73FBD1668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01CE17-4555-FADD-9568-0822E7E25E04}"/>
              </a:ext>
            </a:extLst>
          </p:cNvPr>
          <p:cNvSpPr/>
          <p:nvPr/>
        </p:nvSpPr>
        <p:spPr>
          <a:xfrm>
            <a:off x="5434288" y="137587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0F0933-F90B-371E-363C-E936E2513388}"/>
              </a:ext>
            </a:extLst>
          </p:cNvPr>
          <p:cNvSpPr txBox="1"/>
          <p:nvPr/>
        </p:nvSpPr>
        <p:spPr>
          <a:xfrm>
            <a:off x="5403321" y="130547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B2A30-3882-92CE-FCF8-B9480FA3963F}"/>
              </a:ext>
            </a:extLst>
          </p:cNvPr>
          <p:cNvSpPr/>
          <p:nvPr/>
        </p:nvSpPr>
        <p:spPr>
          <a:xfrm>
            <a:off x="6101258" y="137587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DB14DC-D7EC-7669-CDF9-C1CC3F415DA7}"/>
              </a:ext>
            </a:extLst>
          </p:cNvPr>
          <p:cNvSpPr txBox="1"/>
          <p:nvPr/>
        </p:nvSpPr>
        <p:spPr>
          <a:xfrm>
            <a:off x="6070291" y="130547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890E37-8C11-4EE9-17C1-F004C95FA1BF}"/>
              </a:ext>
            </a:extLst>
          </p:cNvPr>
          <p:cNvSpPr/>
          <p:nvPr/>
        </p:nvSpPr>
        <p:spPr>
          <a:xfrm>
            <a:off x="6832497" y="13576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77C63C-22F6-28C3-2488-9A4CAD1A6034}"/>
              </a:ext>
            </a:extLst>
          </p:cNvPr>
          <p:cNvSpPr txBox="1"/>
          <p:nvPr/>
        </p:nvSpPr>
        <p:spPr>
          <a:xfrm>
            <a:off x="6801530" y="128728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6247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2020C-B015-1D32-2F62-5F9797C77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F1E5CED-15B6-3B8F-0E14-A0BA2F75A6AD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164B2-84CE-A4B2-4510-E7CFB92B4C7B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F07D97-52D0-3CD6-C757-A9DE93807672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223790A-2C67-EB5D-84FA-7AB0DCBE16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4272275-C54D-1324-51A3-B47CDA28272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EFE26B7B-194E-ACDB-72CD-CC89204428C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85F1E-CA1D-91D8-6B79-EE4E9A5AE1B4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1587A4C-4F0F-4198-ED78-1AF7B7CECCF6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E77EE7-6F80-8B4D-A636-44DECF99557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65F887-6725-C798-7969-71C007945E6C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CF1D7-09CC-6441-BF9C-29BE76BB1F58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E4117BB-DB31-249E-856B-A9900CC6C7F9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DCC1C-6DC1-8DCE-A527-C3A05AA6BECD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EF3811-A644-9E6F-6EF1-71397A9D9482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319FF4-8540-B637-FC50-113C83F70345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B905A-62F7-F456-31C1-1A38303FA76A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E7CFA58-0DC5-139F-8447-38320FE5818E}"/>
              </a:ext>
            </a:extLst>
          </p:cNvPr>
          <p:cNvSpPr/>
          <p:nvPr/>
        </p:nvSpPr>
        <p:spPr>
          <a:xfrm>
            <a:off x="3426791" y="43947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4C3B4B-9F95-9BEF-C379-F1239DB21D1F}"/>
              </a:ext>
            </a:extLst>
          </p:cNvPr>
          <p:cNvSpPr txBox="1"/>
          <p:nvPr/>
        </p:nvSpPr>
        <p:spPr>
          <a:xfrm>
            <a:off x="3395824" y="43243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12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D8F43-8AC5-581F-2535-9F5833901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9E73958-402E-3C52-BFC4-FB9B428E432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B8093-C5B5-1B1C-A2FC-2D446167D133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7E4FA74-341B-5073-7B84-A014C70998A5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E89A3768-A7B4-DDA4-372C-A1347DE343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C2597280-2CD6-6386-64CC-7AA82BE970CB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0710230-6C9E-5834-BF9A-B680133B33A6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2A5CCB-C534-19CF-30CE-F085CF448E61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AA323E0-63D5-26C2-8FA6-26E9698D659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2268517-EE35-D64A-F5AB-965A1CAF267D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C6F23F-8D26-7155-14F7-C42F2E547FE2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2100A8-C9A2-2326-096D-5C3ED8EFB86B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8599BF-F6F3-C54B-05AE-4690E335D001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4E2E58-63AE-BDB2-D34B-342631F0836A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9EAA85-F802-C01F-DB09-09CF1E3521E5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C35D91-0A5B-6370-B223-22A1D5232140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92D2F0-1CB8-872F-ED0E-FDBD35001F90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9B07F3-11BD-9B98-DE91-12150E28EE67}"/>
              </a:ext>
            </a:extLst>
          </p:cNvPr>
          <p:cNvSpPr/>
          <p:nvPr/>
        </p:nvSpPr>
        <p:spPr>
          <a:xfrm>
            <a:off x="3426791" y="46354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2BA1F3-B652-A9D4-D210-DF5CCBA02799}"/>
              </a:ext>
            </a:extLst>
          </p:cNvPr>
          <p:cNvSpPr txBox="1"/>
          <p:nvPr/>
        </p:nvSpPr>
        <p:spPr>
          <a:xfrm>
            <a:off x="3395824" y="456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00E724-C785-B2C3-AEA6-F88983DD2294}"/>
              </a:ext>
            </a:extLst>
          </p:cNvPr>
          <p:cNvSpPr/>
          <p:nvPr/>
        </p:nvSpPr>
        <p:spPr>
          <a:xfrm>
            <a:off x="3426791" y="433829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2E8F10-A91D-1C12-2735-59CB16C00409}"/>
              </a:ext>
            </a:extLst>
          </p:cNvPr>
          <p:cNvSpPr txBox="1"/>
          <p:nvPr/>
        </p:nvSpPr>
        <p:spPr>
          <a:xfrm>
            <a:off x="3395824" y="42678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1901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4A4AB-0BEE-2A22-254B-1BCDE8633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C1E525F-F603-E8D6-BFCE-F00F9A8A6F52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B7AF52-C4CD-D5AE-CE82-4A89BF2513B2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A56B51E-797C-FACB-A426-930F9B98A1A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14BE92C7-C23A-1880-A81E-F7601D05B7C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1BC6A124-2E0A-31B0-071F-E961016501A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AED72EC7-3867-405D-3A32-F4885977FB5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F4D6BA-C2B4-38F6-0F29-2D61A470DCFE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2275951-EFD8-AF4E-3395-CDD2F2E411A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45480C-F798-224C-9FF5-9770CCC1B9D4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03C14-9F85-2BCC-7158-B04EA9B2886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8E5F6ED-0E90-607C-7C16-1773C85CF800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DFFCD5-BAEB-080A-3808-7C33304E5F24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B1E453-8400-169D-E161-3C0A2C1C491D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7CAC98-A5A0-AD27-F548-61FE21F88EC7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C83900-B76D-CBC8-F6E4-50399586C5D6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CDCE4F-817A-4A3C-89EC-822A8AA9F0BF}"/>
              </a:ext>
            </a:extLst>
          </p:cNvPr>
          <p:cNvSpPr/>
          <p:nvPr/>
        </p:nvSpPr>
        <p:spPr>
          <a:xfrm>
            <a:off x="3426791" y="46354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283FAF-4A9B-5D42-AFE6-02F6864EC8A7}"/>
              </a:ext>
            </a:extLst>
          </p:cNvPr>
          <p:cNvSpPr txBox="1"/>
          <p:nvPr/>
        </p:nvSpPr>
        <p:spPr>
          <a:xfrm>
            <a:off x="3395824" y="456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68DA41-55C9-DF7E-6EAF-A49763433D58}"/>
              </a:ext>
            </a:extLst>
          </p:cNvPr>
          <p:cNvSpPr/>
          <p:nvPr/>
        </p:nvSpPr>
        <p:spPr>
          <a:xfrm>
            <a:off x="3426791" y="433829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5C7D53-ED6E-CE89-696D-7C73604702BA}"/>
              </a:ext>
            </a:extLst>
          </p:cNvPr>
          <p:cNvSpPr txBox="1"/>
          <p:nvPr/>
        </p:nvSpPr>
        <p:spPr>
          <a:xfrm>
            <a:off x="3395824" y="42678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47653-AF00-DEC1-9051-6830A3DAD77A}"/>
              </a:ext>
            </a:extLst>
          </p:cNvPr>
          <p:cNvSpPr/>
          <p:nvPr/>
        </p:nvSpPr>
        <p:spPr>
          <a:xfrm>
            <a:off x="5443787" y="1234338"/>
            <a:ext cx="417263" cy="398987"/>
          </a:xfrm>
          <a:custGeom>
            <a:avLst/>
            <a:gdLst>
              <a:gd name="csX0" fmla="*/ 0 w 417263"/>
              <a:gd name="csY0" fmla="*/ 0 h 398987"/>
              <a:gd name="csX1" fmla="*/ 417263 w 417263"/>
              <a:gd name="csY1" fmla="*/ 0 h 398987"/>
              <a:gd name="csX2" fmla="*/ 417263 w 417263"/>
              <a:gd name="csY2" fmla="*/ 398987 h 398987"/>
              <a:gd name="csX3" fmla="*/ 0 w 417263"/>
              <a:gd name="csY3" fmla="*/ 398987 h 398987"/>
              <a:gd name="csX4" fmla="*/ 0 w 417263"/>
              <a:gd name="csY4" fmla="*/ 0 h 39898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17263" h="398987" fill="none" extrusionOk="0">
                <a:moveTo>
                  <a:pt x="0" y="0"/>
                </a:moveTo>
                <a:cubicBezTo>
                  <a:pt x="171624" y="7640"/>
                  <a:pt x="319979" y="30190"/>
                  <a:pt x="417263" y="0"/>
                </a:cubicBezTo>
                <a:cubicBezTo>
                  <a:pt x="411055" y="85202"/>
                  <a:pt x="415545" y="332155"/>
                  <a:pt x="417263" y="398987"/>
                </a:cubicBezTo>
                <a:cubicBezTo>
                  <a:pt x="271088" y="422327"/>
                  <a:pt x="110811" y="387612"/>
                  <a:pt x="0" y="398987"/>
                </a:cubicBezTo>
                <a:cubicBezTo>
                  <a:pt x="-31344" y="273799"/>
                  <a:pt x="-5438" y="147250"/>
                  <a:pt x="0" y="0"/>
                </a:cubicBezTo>
                <a:close/>
              </a:path>
              <a:path w="417263" h="398987" stroke="0" extrusionOk="0">
                <a:moveTo>
                  <a:pt x="0" y="0"/>
                </a:moveTo>
                <a:cubicBezTo>
                  <a:pt x="198021" y="-303"/>
                  <a:pt x="351289" y="36736"/>
                  <a:pt x="417263" y="0"/>
                </a:cubicBezTo>
                <a:cubicBezTo>
                  <a:pt x="403758" y="60624"/>
                  <a:pt x="397356" y="320211"/>
                  <a:pt x="417263" y="398987"/>
                </a:cubicBezTo>
                <a:cubicBezTo>
                  <a:pt x="354556" y="407346"/>
                  <a:pt x="207057" y="366641"/>
                  <a:pt x="0" y="398987"/>
                </a:cubicBezTo>
                <a:cubicBezTo>
                  <a:pt x="-17373" y="241299"/>
                  <a:pt x="-26947" y="18117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BCFA0-3CFB-3C04-CC5A-1E4F9AABDDA5}"/>
              </a:ext>
            </a:extLst>
          </p:cNvPr>
          <p:cNvSpPr txBox="1"/>
          <p:nvPr/>
        </p:nvSpPr>
        <p:spPr>
          <a:xfrm>
            <a:off x="5509456" y="1249165"/>
            <a:ext cx="351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82595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DFE15-476A-75D1-30FC-5406214DE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349C97E-AB3C-29C9-C132-88D9DF75A49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92CF61-54A4-AD79-39A9-2C0427B5A15C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B99FFFB-C198-9A0D-D857-83A4F537912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6D29CBDB-D0FE-350B-E460-C79BD510901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13E51590-5902-0832-A20B-D2044E39A4C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570117F-FC68-2561-5B15-939A8A6F5399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5BCE95-8435-5AA5-35E5-98AB36ED9976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3647062-C59B-0D42-D713-E06DA6EFDE60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B12D1D-784C-6514-502D-AE0E67464B8C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686CC6-E040-15FA-F157-24FEC7FE40B1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10A01-6C51-99AB-FA91-03466844C1C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A275157-C384-A186-B618-3C0EAAD076C2}"/>
              </a:ext>
            </a:extLst>
          </p:cNvPr>
          <p:cNvSpPr/>
          <p:nvPr/>
        </p:nvSpPr>
        <p:spPr>
          <a:xfrm>
            <a:off x="993574" y="285773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68AE68-FF8C-56EB-0CDF-63EAC1DB7D8A}"/>
              </a:ext>
            </a:extLst>
          </p:cNvPr>
          <p:cNvSpPr/>
          <p:nvPr/>
        </p:nvSpPr>
        <p:spPr>
          <a:xfrm>
            <a:off x="3494561" y="336840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99D2BF-B8C8-CF10-7696-63923FD9C475}"/>
              </a:ext>
            </a:extLst>
          </p:cNvPr>
          <p:cNvSpPr txBox="1"/>
          <p:nvPr/>
        </p:nvSpPr>
        <p:spPr>
          <a:xfrm>
            <a:off x="3463594" y="329800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7" name="$yellow">
            <a:extLst>
              <a:ext uri="{FF2B5EF4-FFF2-40B4-BE49-F238E27FC236}">
                <a16:creationId xmlns:a16="http://schemas.microsoft.com/office/drawing/2014/main" id="{DD6E52BB-E085-FB90-1E05-E2B93E996CA6}"/>
              </a:ext>
            </a:extLst>
          </p:cNvPr>
          <p:cNvSpPr/>
          <p:nvPr/>
        </p:nvSpPr>
        <p:spPr>
          <a:xfrm>
            <a:off x="3494561" y="37195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82837D-940A-DC03-AC18-82AF11C3B748}"/>
              </a:ext>
            </a:extLst>
          </p:cNvPr>
          <p:cNvSpPr txBox="1"/>
          <p:nvPr/>
        </p:nvSpPr>
        <p:spPr>
          <a:xfrm>
            <a:off x="3463594" y="364914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FB1E68-6E8A-2B01-5731-E8F5A82CCAF3}"/>
              </a:ext>
            </a:extLst>
          </p:cNvPr>
          <p:cNvSpPr/>
          <p:nvPr/>
        </p:nvSpPr>
        <p:spPr>
          <a:xfrm>
            <a:off x="3494561" y="405492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E1CB6D-66A8-EEE2-053D-3731E3566D2B}"/>
              </a:ext>
            </a:extLst>
          </p:cNvPr>
          <p:cNvSpPr txBox="1"/>
          <p:nvPr/>
        </p:nvSpPr>
        <p:spPr>
          <a:xfrm>
            <a:off x="3463594" y="398452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7608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F4B4F-0EAE-CC4D-23F1-3CD472751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97B3B95-DA48-D0F4-F461-A539A60A3BF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CCAB93-24BD-368A-508F-0CBB301EE0E6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80DFBAB-7751-E295-602E-BB6474E53E0D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64BD3424-319F-F844-DD30-9D771E780CD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76AF663E-1A81-1739-3663-2311DD5BF0C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C6004B7-894A-79D4-EBFC-8155C0FD3DFB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D950DD-9BB3-C800-572B-2D6866A99BCC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44529C7-4DDC-429D-59B5-1DD30CC9900F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D60B00-D6EB-D129-8F6C-D1A100F50F5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71CB2C-02BD-824F-63FB-C0A1BAC5B0BE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A85D4AF-2D58-3A4F-F3A3-E96401B6913A}"/>
              </a:ext>
            </a:extLst>
          </p:cNvPr>
          <p:cNvSpPr/>
          <p:nvPr/>
        </p:nvSpPr>
        <p:spPr>
          <a:xfrm>
            <a:off x="993574" y="285773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E8EA6F-2B56-7EE8-CF82-1436C45D9367}"/>
              </a:ext>
            </a:extLst>
          </p:cNvPr>
          <p:cNvSpPr/>
          <p:nvPr/>
        </p:nvSpPr>
        <p:spPr>
          <a:xfrm>
            <a:off x="3494561" y="336840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A7EC0E-B70B-AB21-4F76-6DE45366AE02}"/>
              </a:ext>
            </a:extLst>
          </p:cNvPr>
          <p:cNvSpPr txBox="1"/>
          <p:nvPr/>
        </p:nvSpPr>
        <p:spPr>
          <a:xfrm>
            <a:off x="3463594" y="329800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7" name="yellow">
            <a:extLst>
              <a:ext uri="{FF2B5EF4-FFF2-40B4-BE49-F238E27FC236}">
                <a16:creationId xmlns:a16="http://schemas.microsoft.com/office/drawing/2014/main" id="{CD4B3CAD-EF72-7CDF-0950-BC4FD22AC974}"/>
              </a:ext>
            </a:extLst>
          </p:cNvPr>
          <p:cNvSpPr/>
          <p:nvPr/>
        </p:nvSpPr>
        <p:spPr>
          <a:xfrm>
            <a:off x="3494561" y="37195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28FF8D-AB71-BB51-3434-D6F45B6B5D9F}"/>
              </a:ext>
            </a:extLst>
          </p:cNvPr>
          <p:cNvSpPr txBox="1"/>
          <p:nvPr/>
        </p:nvSpPr>
        <p:spPr>
          <a:xfrm>
            <a:off x="3463594" y="364914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F89E06-0A72-E5CB-04D3-9C9D12836958}"/>
              </a:ext>
            </a:extLst>
          </p:cNvPr>
          <p:cNvSpPr/>
          <p:nvPr/>
        </p:nvSpPr>
        <p:spPr>
          <a:xfrm>
            <a:off x="3494561" y="405492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F09753-287E-0B5A-C8F3-41879612D3A6}"/>
              </a:ext>
            </a:extLst>
          </p:cNvPr>
          <p:cNvSpPr txBox="1"/>
          <p:nvPr/>
        </p:nvSpPr>
        <p:spPr>
          <a:xfrm>
            <a:off x="3463594" y="398452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$yellow">
            <a:extLst>
              <a:ext uri="{FF2B5EF4-FFF2-40B4-BE49-F238E27FC236}">
                <a16:creationId xmlns:a16="http://schemas.microsoft.com/office/drawing/2014/main" id="{C2123E85-B45F-DCCE-BF5C-AC8F355ADC9B}"/>
              </a:ext>
            </a:extLst>
          </p:cNvPr>
          <p:cNvSpPr/>
          <p:nvPr/>
        </p:nvSpPr>
        <p:spPr>
          <a:xfrm>
            <a:off x="5609325" y="1328937"/>
            <a:ext cx="537327" cy="513792"/>
          </a:xfrm>
          <a:custGeom>
            <a:avLst/>
            <a:gdLst>
              <a:gd name="csX0" fmla="*/ 0 w 537327"/>
              <a:gd name="csY0" fmla="*/ 0 h 513792"/>
              <a:gd name="csX1" fmla="*/ 537327 w 537327"/>
              <a:gd name="csY1" fmla="*/ 0 h 513792"/>
              <a:gd name="csX2" fmla="*/ 537327 w 537327"/>
              <a:gd name="csY2" fmla="*/ 513792 h 513792"/>
              <a:gd name="csX3" fmla="*/ 0 w 537327"/>
              <a:gd name="csY3" fmla="*/ 513792 h 513792"/>
              <a:gd name="csX4" fmla="*/ 0 w 537327"/>
              <a:gd name="csY4" fmla="*/ 0 h 5137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37327" h="513792" fill="none" extrusionOk="0">
                <a:moveTo>
                  <a:pt x="0" y="0"/>
                </a:moveTo>
                <a:cubicBezTo>
                  <a:pt x="58956" y="2707"/>
                  <a:pt x="396953" y="42695"/>
                  <a:pt x="537327" y="0"/>
                </a:cubicBezTo>
                <a:cubicBezTo>
                  <a:pt x="514919" y="194021"/>
                  <a:pt x="501395" y="388553"/>
                  <a:pt x="537327" y="513792"/>
                </a:cubicBezTo>
                <a:cubicBezTo>
                  <a:pt x="421952" y="500373"/>
                  <a:pt x="258202" y="494092"/>
                  <a:pt x="0" y="513792"/>
                </a:cubicBezTo>
                <a:cubicBezTo>
                  <a:pt x="-39234" y="329411"/>
                  <a:pt x="-10187" y="132736"/>
                  <a:pt x="0" y="0"/>
                </a:cubicBezTo>
                <a:close/>
              </a:path>
              <a:path w="537327" h="513792" stroke="0" extrusionOk="0">
                <a:moveTo>
                  <a:pt x="0" y="0"/>
                </a:moveTo>
                <a:cubicBezTo>
                  <a:pt x="170374" y="-45608"/>
                  <a:pt x="292610" y="27377"/>
                  <a:pt x="537327" y="0"/>
                </a:cubicBezTo>
                <a:cubicBezTo>
                  <a:pt x="545528" y="156281"/>
                  <a:pt x="506192" y="269555"/>
                  <a:pt x="537327" y="513792"/>
                </a:cubicBezTo>
                <a:cubicBezTo>
                  <a:pt x="295218" y="486593"/>
                  <a:pt x="158860" y="539120"/>
                  <a:pt x="0" y="513792"/>
                </a:cubicBezTo>
                <a:cubicBezTo>
                  <a:pt x="39665" y="261490"/>
                  <a:pt x="-19146" y="61140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0EEF77-C2C2-38F1-1183-52DAFDE283CA}"/>
              </a:ext>
            </a:extLst>
          </p:cNvPr>
          <p:cNvSpPr txBox="1"/>
          <p:nvPr/>
        </p:nvSpPr>
        <p:spPr>
          <a:xfrm>
            <a:off x="5653003" y="1339106"/>
            <a:ext cx="383438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use</a:t>
            </a:r>
          </a:p>
          <a:p>
            <a:pPr algn="ctr"/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826259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34311-63D8-B6E1-80C6-9566880CE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BA3EBEB-178D-0116-31D5-76FCA4F1C0E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F27B2-B62A-72F2-5656-647891A49BD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AAD0115-36D3-CC1E-947A-83D8FCE7CFB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2A462F0-79EB-67E5-E5D9-3F119178F1D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6014A72B-FA02-5D9A-FF61-B37693285349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668BF82-EF8C-024C-1EF6-8129455279DF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10ABFB-CCFC-1BB0-4C86-FE1A85AF911A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72CAE46-E662-18F0-E99F-20F1C465B053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6ECB8D-76C3-2E68-8C2E-1764E67C8C81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5DF03E-B997-4843-20E5-62986A477DB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B35A1A4-6294-2930-90A5-1CB759DA1594}"/>
              </a:ext>
            </a:extLst>
          </p:cNvPr>
          <p:cNvSpPr/>
          <p:nvPr/>
        </p:nvSpPr>
        <p:spPr>
          <a:xfrm>
            <a:off x="993574" y="295862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  <p:sp>
        <p:nvSpPr>
          <p:cNvPr id="24" name="$red">
            <a:extLst>
              <a:ext uri="{FF2B5EF4-FFF2-40B4-BE49-F238E27FC236}">
                <a16:creationId xmlns:a16="http://schemas.microsoft.com/office/drawing/2014/main" id="{E5EAD480-F4F4-C22F-4363-9E2AB5ADB49D}"/>
              </a:ext>
            </a:extLst>
          </p:cNvPr>
          <p:cNvSpPr/>
          <p:nvPr/>
        </p:nvSpPr>
        <p:spPr>
          <a:xfrm>
            <a:off x="3504179" y="346791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6E1CBE-3BC3-7E02-B1F3-1BB4BC951F1A}"/>
              </a:ext>
            </a:extLst>
          </p:cNvPr>
          <p:cNvSpPr txBox="1"/>
          <p:nvPr/>
        </p:nvSpPr>
        <p:spPr>
          <a:xfrm>
            <a:off x="3473212" y="339751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DECFCA-1E86-DBD9-9B76-022DBB975941}"/>
              </a:ext>
            </a:extLst>
          </p:cNvPr>
          <p:cNvSpPr/>
          <p:nvPr/>
        </p:nvSpPr>
        <p:spPr>
          <a:xfrm>
            <a:off x="5876021" y="1288242"/>
            <a:ext cx="219979" cy="210358"/>
          </a:xfrm>
          <a:custGeom>
            <a:avLst/>
            <a:gdLst>
              <a:gd name="csX0" fmla="*/ 0 w 219979"/>
              <a:gd name="csY0" fmla="*/ 0 h 210358"/>
              <a:gd name="csX1" fmla="*/ 219979 w 219979"/>
              <a:gd name="csY1" fmla="*/ 0 h 210358"/>
              <a:gd name="csX2" fmla="*/ 219979 w 219979"/>
              <a:gd name="csY2" fmla="*/ 210358 h 210358"/>
              <a:gd name="csX3" fmla="*/ 0 w 219979"/>
              <a:gd name="csY3" fmla="*/ 210358 h 210358"/>
              <a:gd name="csX4" fmla="*/ 0 w 219979"/>
              <a:gd name="csY4" fmla="*/ 0 h 21035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58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03622" y="102242"/>
                  <a:pt x="206868" y="115231"/>
                  <a:pt x="219979" y="210358"/>
                </a:cubicBezTo>
                <a:cubicBezTo>
                  <a:pt x="110383" y="217589"/>
                  <a:pt x="83619" y="223037"/>
                  <a:pt x="0" y="210358"/>
                </a:cubicBezTo>
                <a:cubicBezTo>
                  <a:pt x="-6767" y="107130"/>
                  <a:pt x="10042" y="57817"/>
                  <a:pt x="0" y="0"/>
                </a:cubicBezTo>
                <a:close/>
              </a:path>
              <a:path w="219979" h="210358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7407" y="44529"/>
                  <a:pt x="229524" y="110553"/>
                  <a:pt x="219979" y="210358"/>
                </a:cubicBezTo>
                <a:cubicBezTo>
                  <a:pt x="178201" y="192146"/>
                  <a:pt x="37481" y="200007"/>
                  <a:pt x="0" y="210358"/>
                </a:cubicBezTo>
                <a:cubicBezTo>
                  <a:pt x="15414" y="140802"/>
                  <a:pt x="-14475" y="2363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26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4C6D5-82ED-7771-8E26-9CC45B48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5628D02-F09D-3DC4-C64F-65BC6ACB5139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3607A-40C1-C60C-1CBF-4EE42E23205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72B3C3-CEBB-478B-C040-4E9570A2AD09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C218DF9-FF31-F59C-C7C7-51D5864910B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AD336040-BA6A-EB1F-1BC7-401FFE8F047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4EE213A4-87D5-7413-00DB-321BA93EB048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FA0E8E-F310-B426-CAE2-3622FD561B6F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5B8B5DC-1F7B-773E-F667-3BCBF404D49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EC6CBC-5A94-3FC3-D317-C47AD3C65B6C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743A21-415E-81FC-BBC6-3438A71A447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2FE76EC-7216-2074-51B2-FC53B3813CFE}"/>
              </a:ext>
            </a:extLst>
          </p:cNvPr>
          <p:cNvSpPr/>
          <p:nvPr/>
        </p:nvSpPr>
        <p:spPr>
          <a:xfrm>
            <a:off x="993574" y="295862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  <p:sp>
        <p:nvSpPr>
          <p:cNvPr id="24" name="Rectange 23">
            <a:extLst>
              <a:ext uri="{FF2B5EF4-FFF2-40B4-BE49-F238E27FC236}">
                <a16:creationId xmlns:a16="http://schemas.microsoft.com/office/drawing/2014/main" id="{02016202-F776-A29B-5351-C6AA96AC183F}"/>
              </a:ext>
            </a:extLst>
          </p:cNvPr>
          <p:cNvSpPr/>
          <p:nvPr/>
        </p:nvSpPr>
        <p:spPr>
          <a:xfrm>
            <a:off x="3504179" y="346791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E0FF78-000D-E5DD-0864-753FDF26BE4E}"/>
              </a:ext>
            </a:extLst>
          </p:cNvPr>
          <p:cNvSpPr txBox="1"/>
          <p:nvPr/>
        </p:nvSpPr>
        <p:spPr>
          <a:xfrm>
            <a:off x="3473212" y="339751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438D27-2307-92D5-6AB9-204EADE099E0}"/>
              </a:ext>
            </a:extLst>
          </p:cNvPr>
          <p:cNvSpPr/>
          <p:nvPr/>
        </p:nvSpPr>
        <p:spPr>
          <a:xfrm>
            <a:off x="5876021" y="1288242"/>
            <a:ext cx="219979" cy="210358"/>
          </a:xfrm>
          <a:custGeom>
            <a:avLst/>
            <a:gdLst>
              <a:gd name="csX0" fmla="*/ 0 w 219979"/>
              <a:gd name="csY0" fmla="*/ 0 h 210358"/>
              <a:gd name="csX1" fmla="*/ 219979 w 219979"/>
              <a:gd name="csY1" fmla="*/ 0 h 210358"/>
              <a:gd name="csX2" fmla="*/ 219979 w 219979"/>
              <a:gd name="csY2" fmla="*/ 210358 h 210358"/>
              <a:gd name="csX3" fmla="*/ 0 w 219979"/>
              <a:gd name="csY3" fmla="*/ 210358 h 210358"/>
              <a:gd name="csX4" fmla="*/ 0 w 219979"/>
              <a:gd name="csY4" fmla="*/ 0 h 21035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58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03622" y="102242"/>
                  <a:pt x="206868" y="115231"/>
                  <a:pt x="219979" y="210358"/>
                </a:cubicBezTo>
                <a:cubicBezTo>
                  <a:pt x="110383" y="217589"/>
                  <a:pt x="83619" y="223037"/>
                  <a:pt x="0" y="210358"/>
                </a:cubicBezTo>
                <a:cubicBezTo>
                  <a:pt x="-6767" y="107130"/>
                  <a:pt x="10042" y="57817"/>
                  <a:pt x="0" y="0"/>
                </a:cubicBezTo>
                <a:close/>
              </a:path>
              <a:path w="219979" h="210358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7407" y="44529"/>
                  <a:pt x="229524" y="110553"/>
                  <a:pt x="219979" y="210358"/>
                </a:cubicBezTo>
                <a:cubicBezTo>
                  <a:pt x="178201" y="192146"/>
                  <a:pt x="37481" y="200007"/>
                  <a:pt x="0" y="210358"/>
                </a:cubicBezTo>
                <a:cubicBezTo>
                  <a:pt x="15414" y="140802"/>
                  <a:pt x="-14475" y="2363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$red">
            <a:extLst>
              <a:ext uri="{FF2B5EF4-FFF2-40B4-BE49-F238E27FC236}">
                <a16:creationId xmlns:a16="http://schemas.microsoft.com/office/drawing/2014/main" id="{C6B327AD-3AF2-43D0-0ED4-D98084C698BA}"/>
              </a:ext>
            </a:extLst>
          </p:cNvPr>
          <p:cNvSpPr/>
          <p:nvPr/>
        </p:nvSpPr>
        <p:spPr>
          <a:xfrm>
            <a:off x="5844546" y="1264553"/>
            <a:ext cx="502907" cy="480880"/>
          </a:xfrm>
          <a:custGeom>
            <a:avLst/>
            <a:gdLst>
              <a:gd name="csX0" fmla="*/ 0 w 502907"/>
              <a:gd name="csY0" fmla="*/ 0 h 480880"/>
              <a:gd name="csX1" fmla="*/ 502907 w 502907"/>
              <a:gd name="csY1" fmla="*/ 0 h 480880"/>
              <a:gd name="csX2" fmla="*/ 502907 w 502907"/>
              <a:gd name="csY2" fmla="*/ 480880 h 480880"/>
              <a:gd name="csX3" fmla="*/ 0 w 502907"/>
              <a:gd name="csY3" fmla="*/ 480880 h 480880"/>
              <a:gd name="csX4" fmla="*/ 0 w 502907"/>
              <a:gd name="csY4" fmla="*/ 0 h 4808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02907" h="480880" fill="none" extrusionOk="0">
                <a:moveTo>
                  <a:pt x="0" y="0"/>
                </a:moveTo>
                <a:cubicBezTo>
                  <a:pt x="82181" y="41725"/>
                  <a:pt x="350441" y="14045"/>
                  <a:pt x="502907" y="0"/>
                </a:cubicBezTo>
                <a:cubicBezTo>
                  <a:pt x="464908" y="92947"/>
                  <a:pt x="526823" y="271468"/>
                  <a:pt x="502907" y="480880"/>
                </a:cubicBezTo>
                <a:cubicBezTo>
                  <a:pt x="351757" y="444184"/>
                  <a:pt x="224191" y="454924"/>
                  <a:pt x="0" y="480880"/>
                </a:cubicBezTo>
                <a:cubicBezTo>
                  <a:pt x="-2095" y="270426"/>
                  <a:pt x="37288" y="172624"/>
                  <a:pt x="0" y="0"/>
                </a:cubicBezTo>
                <a:close/>
              </a:path>
              <a:path w="502907" h="480880" stroke="0" extrusionOk="0">
                <a:moveTo>
                  <a:pt x="0" y="0"/>
                </a:moveTo>
                <a:cubicBezTo>
                  <a:pt x="115727" y="-22596"/>
                  <a:pt x="418393" y="-18366"/>
                  <a:pt x="502907" y="0"/>
                </a:cubicBezTo>
                <a:cubicBezTo>
                  <a:pt x="469827" y="172024"/>
                  <a:pt x="516656" y="262838"/>
                  <a:pt x="502907" y="480880"/>
                </a:cubicBezTo>
                <a:cubicBezTo>
                  <a:pt x="254404" y="442940"/>
                  <a:pt x="143581" y="490139"/>
                  <a:pt x="0" y="480880"/>
                </a:cubicBezTo>
                <a:cubicBezTo>
                  <a:pt x="-30632" y="337338"/>
                  <a:pt x="2957" y="22757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5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AA6E4-EF51-5018-1B60-2D7F2C538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979C94C-AAA7-D920-E49D-E58194339E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pic>
        <p:nvPicPr>
          <p:cNvPr id="5" name="Picture 4" descr="A cartoon of a person pointing at a computer screen&#10;&#10;AI-generated content may be incorrect.">
            <a:extLst>
              <a:ext uri="{FF2B5EF4-FFF2-40B4-BE49-F238E27FC236}">
                <a16:creationId xmlns:a16="http://schemas.microsoft.com/office/drawing/2014/main" id="{68AC4046-D306-947B-75AF-BB2C011B9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400" y="2832947"/>
            <a:ext cx="2190750" cy="14605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93F79CF6-2CBE-3ED9-A1C6-0408A466B5AE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work with me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5CFF4C8D-FB05-5250-04BA-C866A4186CAD}"/>
              </a:ext>
            </a:extLst>
          </p:cNvPr>
          <p:cNvSpPr/>
          <p:nvPr/>
        </p:nvSpPr>
        <p:spPr>
          <a:xfrm rot="162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C86E50-389B-3438-5421-DEA4B31E5BED}"/>
              </a:ext>
            </a:extLst>
          </p:cNvPr>
          <p:cNvSpPr txBox="1"/>
          <p:nvPr/>
        </p:nvSpPr>
        <p:spPr>
          <a:xfrm>
            <a:off x="3845316" y="5047040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AA00BB6-AA7B-81A4-A8A1-85C9DCE7F93C}"/>
              </a:ext>
            </a:extLst>
          </p:cNvPr>
          <p:cNvCxnSpPr/>
          <p:nvPr/>
        </p:nvCxnSpPr>
        <p:spPr>
          <a:xfrm>
            <a:off x="0" y="48453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BF31140-313B-19DB-B884-1EDAE54847B2}"/>
              </a:ext>
            </a:extLst>
          </p:cNvPr>
          <p:cNvCxnSpPr/>
          <p:nvPr/>
        </p:nvCxnSpPr>
        <p:spPr>
          <a:xfrm>
            <a:off x="0" y="598364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753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98E48-8032-A58D-286E-2F4BC2CD5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957" y="2577548"/>
            <a:ext cx="3291969" cy="1908313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81931D0-B3D2-448D-2F7E-D7A276B8EA93}"/>
              </a:ext>
            </a:extLst>
          </p:cNvPr>
          <p:cNvSpPr/>
          <p:nvPr/>
        </p:nvSpPr>
        <p:spPr>
          <a:xfrm>
            <a:off x="4114800" y="1967948"/>
            <a:ext cx="4181061" cy="2710069"/>
          </a:xfrm>
          <a:custGeom>
            <a:avLst/>
            <a:gdLst>
              <a:gd name="csX0" fmla="*/ 0 w 4181061"/>
              <a:gd name="csY0" fmla="*/ 457200 h 2710069"/>
              <a:gd name="csX1" fmla="*/ 0 w 4181061"/>
              <a:gd name="csY1" fmla="*/ 457200 h 2710069"/>
              <a:gd name="csX2" fmla="*/ 66261 w 4181061"/>
              <a:gd name="csY2" fmla="*/ 450574 h 2710069"/>
              <a:gd name="csX3" fmla="*/ 99391 w 4181061"/>
              <a:gd name="csY3" fmla="*/ 443948 h 2710069"/>
              <a:gd name="csX4" fmla="*/ 662609 w 4181061"/>
              <a:gd name="csY4" fmla="*/ 424069 h 2710069"/>
              <a:gd name="csX5" fmla="*/ 755374 w 4181061"/>
              <a:gd name="csY5" fmla="*/ 404191 h 2710069"/>
              <a:gd name="csX6" fmla="*/ 834887 w 4181061"/>
              <a:gd name="csY6" fmla="*/ 377687 h 2710069"/>
              <a:gd name="csX7" fmla="*/ 901148 w 4181061"/>
              <a:gd name="csY7" fmla="*/ 357809 h 2710069"/>
              <a:gd name="csX8" fmla="*/ 1013791 w 4181061"/>
              <a:gd name="csY8" fmla="*/ 331304 h 2710069"/>
              <a:gd name="csX9" fmla="*/ 1053548 w 4181061"/>
              <a:gd name="csY9" fmla="*/ 318052 h 2710069"/>
              <a:gd name="csX10" fmla="*/ 1099930 w 4181061"/>
              <a:gd name="csY10" fmla="*/ 304800 h 2710069"/>
              <a:gd name="csX11" fmla="*/ 1166191 w 4181061"/>
              <a:gd name="csY11" fmla="*/ 245165 h 2710069"/>
              <a:gd name="csX12" fmla="*/ 1212574 w 4181061"/>
              <a:gd name="csY12" fmla="*/ 198782 h 2710069"/>
              <a:gd name="csX13" fmla="*/ 1272209 w 4181061"/>
              <a:gd name="csY13" fmla="*/ 145774 h 2710069"/>
              <a:gd name="csX14" fmla="*/ 1338470 w 4181061"/>
              <a:gd name="csY14" fmla="*/ 112643 h 2710069"/>
              <a:gd name="csX15" fmla="*/ 1364974 w 4181061"/>
              <a:gd name="csY15" fmla="*/ 99391 h 2710069"/>
              <a:gd name="csX16" fmla="*/ 1398104 w 4181061"/>
              <a:gd name="csY16" fmla="*/ 86139 h 2710069"/>
              <a:gd name="csX17" fmla="*/ 1424609 w 4181061"/>
              <a:gd name="csY17" fmla="*/ 72887 h 2710069"/>
              <a:gd name="csX18" fmla="*/ 1444487 w 4181061"/>
              <a:gd name="csY18" fmla="*/ 59635 h 2710069"/>
              <a:gd name="csX19" fmla="*/ 1470991 w 4181061"/>
              <a:gd name="csY19" fmla="*/ 53009 h 2710069"/>
              <a:gd name="csX20" fmla="*/ 1490870 w 4181061"/>
              <a:gd name="csY20" fmla="*/ 46382 h 2710069"/>
              <a:gd name="csX21" fmla="*/ 1596887 w 4181061"/>
              <a:gd name="csY21" fmla="*/ 33130 h 2710069"/>
              <a:gd name="csX22" fmla="*/ 1669774 w 4181061"/>
              <a:gd name="csY22" fmla="*/ 13252 h 2710069"/>
              <a:gd name="csX23" fmla="*/ 1709530 w 4181061"/>
              <a:gd name="csY23" fmla="*/ 26504 h 2710069"/>
              <a:gd name="csX24" fmla="*/ 1749287 w 4181061"/>
              <a:gd name="csY24" fmla="*/ 72887 h 2710069"/>
              <a:gd name="csX25" fmla="*/ 1775791 w 4181061"/>
              <a:gd name="csY25" fmla="*/ 99391 h 2710069"/>
              <a:gd name="csX26" fmla="*/ 1795670 w 4181061"/>
              <a:gd name="csY26" fmla="*/ 132522 h 2710069"/>
              <a:gd name="csX27" fmla="*/ 1888435 w 4181061"/>
              <a:gd name="csY27" fmla="*/ 192156 h 2710069"/>
              <a:gd name="csX28" fmla="*/ 1928191 w 4181061"/>
              <a:gd name="csY28" fmla="*/ 205409 h 2710069"/>
              <a:gd name="csX29" fmla="*/ 2007704 w 4181061"/>
              <a:gd name="csY29" fmla="*/ 212035 h 2710069"/>
              <a:gd name="csX30" fmla="*/ 2193235 w 4181061"/>
              <a:gd name="csY30" fmla="*/ 205409 h 2710069"/>
              <a:gd name="csX31" fmla="*/ 2232991 w 4181061"/>
              <a:gd name="csY31" fmla="*/ 192156 h 2710069"/>
              <a:gd name="csX32" fmla="*/ 2279374 w 4181061"/>
              <a:gd name="csY32" fmla="*/ 185530 h 2710069"/>
              <a:gd name="csX33" fmla="*/ 2411896 w 4181061"/>
              <a:gd name="csY33" fmla="*/ 172278 h 2710069"/>
              <a:gd name="csX34" fmla="*/ 2464904 w 4181061"/>
              <a:gd name="csY34" fmla="*/ 159026 h 2710069"/>
              <a:gd name="csX35" fmla="*/ 2484783 w 4181061"/>
              <a:gd name="csY35" fmla="*/ 152400 h 2710069"/>
              <a:gd name="csX36" fmla="*/ 2524539 w 4181061"/>
              <a:gd name="csY36" fmla="*/ 125895 h 2710069"/>
              <a:gd name="csX37" fmla="*/ 2544417 w 4181061"/>
              <a:gd name="csY37" fmla="*/ 112643 h 2710069"/>
              <a:gd name="csX38" fmla="*/ 2577548 w 4181061"/>
              <a:gd name="csY38" fmla="*/ 99391 h 2710069"/>
              <a:gd name="csX39" fmla="*/ 2670313 w 4181061"/>
              <a:gd name="csY39" fmla="*/ 79513 h 2710069"/>
              <a:gd name="csX40" fmla="*/ 2743200 w 4181061"/>
              <a:gd name="csY40" fmla="*/ 66261 h 2710069"/>
              <a:gd name="csX41" fmla="*/ 2809461 w 4181061"/>
              <a:gd name="csY41" fmla="*/ 39756 h 2710069"/>
              <a:gd name="csX42" fmla="*/ 2882348 w 4181061"/>
              <a:gd name="csY42" fmla="*/ 19878 h 2710069"/>
              <a:gd name="csX43" fmla="*/ 2955235 w 4181061"/>
              <a:gd name="csY43" fmla="*/ 0 h 2710069"/>
              <a:gd name="csX44" fmla="*/ 3061252 w 4181061"/>
              <a:gd name="csY44" fmla="*/ 6626 h 2710069"/>
              <a:gd name="csX45" fmla="*/ 3154017 w 4181061"/>
              <a:gd name="csY45" fmla="*/ 53009 h 2710069"/>
              <a:gd name="csX46" fmla="*/ 3193774 w 4181061"/>
              <a:gd name="csY46" fmla="*/ 72887 h 2710069"/>
              <a:gd name="csX47" fmla="*/ 3226904 w 4181061"/>
              <a:gd name="csY47" fmla="*/ 92765 h 2710069"/>
              <a:gd name="csX48" fmla="*/ 3273287 w 4181061"/>
              <a:gd name="csY48" fmla="*/ 112643 h 2710069"/>
              <a:gd name="csX49" fmla="*/ 3366052 w 4181061"/>
              <a:gd name="csY49" fmla="*/ 159026 h 2710069"/>
              <a:gd name="csX50" fmla="*/ 3419061 w 4181061"/>
              <a:gd name="csY50" fmla="*/ 185530 h 2710069"/>
              <a:gd name="csX51" fmla="*/ 3452191 w 4181061"/>
              <a:gd name="csY51" fmla="*/ 205409 h 2710069"/>
              <a:gd name="csX52" fmla="*/ 3491948 w 4181061"/>
              <a:gd name="csY52" fmla="*/ 218661 h 2710069"/>
              <a:gd name="csX53" fmla="*/ 3525078 w 4181061"/>
              <a:gd name="csY53" fmla="*/ 231913 h 2710069"/>
              <a:gd name="csX54" fmla="*/ 3624470 w 4181061"/>
              <a:gd name="csY54" fmla="*/ 251791 h 2710069"/>
              <a:gd name="csX55" fmla="*/ 3664226 w 4181061"/>
              <a:gd name="csY55" fmla="*/ 265043 h 2710069"/>
              <a:gd name="csX56" fmla="*/ 3670852 w 4181061"/>
              <a:gd name="csY56" fmla="*/ 291548 h 2710069"/>
              <a:gd name="csX57" fmla="*/ 3644348 w 4181061"/>
              <a:gd name="csY57" fmla="*/ 404191 h 2710069"/>
              <a:gd name="csX58" fmla="*/ 3624470 w 4181061"/>
              <a:gd name="csY58" fmla="*/ 424069 h 2710069"/>
              <a:gd name="csX59" fmla="*/ 3604591 w 4181061"/>
              <a:gd name="csY59" fmla="*/ 450574 h 2710069"/>
              <a:gd name="csX60" fmla="*/ 3578087 w 4181061"/>
              <a:gd name="csY60" fmla="*/ 463826 h 2710069"/>
              <a:gd name="csX61" fmla="*/ 3558209 w 4181061"/>
              <a:gd name="csY61" fmla="*/ 483704 h 2710069"/>
              <a:gd name="csX62" fmla="*/ 3491948 w 4181061"/>
              <a:gd name="csY62" fmla="*/ 523461 h 2710069"/>
              <a:gd name="csX63" fmla="*/ 3458817 w 4181061"/>
              <a:gd name="csY63" fmla="*/ 576469 h 2710069"/>
              <a:gd name="csX64" fmla="*/ 3452191 w 4181061"/>
              <a:gd name="csY64" fmla="*/ 596348 h 2710069"/>
              <a:gd name="csX65" fmla="*/ 3438939 w 4181061"/>
              <a:gd name="csY65" fmla="*/ 662609 h 2710069"/>
              <a:gd name="csX66" fmla="*/ 3432313 w 4181061"/>
              <a:gd name="csY66" fmla="*/ 722243 h 2710069"/>
              <a:gd name="csX67" fmla="*/ 3425687 w 4181061"/>
              <a:gd name="csY67" fmla="*/ 768626 h 2710069"/>
              <a:gd name="csX68" fmla="*/ 3432313 w 4181061"/>
              <a:gd name="csY68" fmla="*/ 815009 h 2710069"/>
              <a:gd name="csX69" fmla="*/ 3438939 w 4181061"/>
              <a:gd name="csY69" fmla="*/ 834887 h 2710069"/>
              <a:gd name="csX70" fmla="*/ 3432313 w 4181061"/>
              <a:gd name="csY70" fmla="*/ 974035 h 2710069"/>
              <a:gd name="csX71" fmla="*/ 3419061 w 4181061"/>
              <a:gd name="csY71" fmla="*/ 1013791 h 2710069"/>
              <a:gd name="csX72" fmla="*/ 3405809 w 4181061"/>
              <a:gd name="csY72" fmla="*/ 1053548 h 2710069"/>
              <a:gd name="csX73" fmla="*/ 3392557 w 4181061"/>
              <a:gd name="csY73" fmla="*/ 1106556 h 2710069"/>
              <a:gd name="csX74" fmla="*/ 3379304 w 4181061"/>
              <a:gd name="csY74" fmla="*/ 1152939 h 2710069"/>
              <a:gd name="csX75" fmla="*/ 3366052 w 4181061"/>
              <a:gd name="csY75" fmla="*/ 1219200 h 2710069"/>
              <a:gd name="csX76" fmla="*/ 3531704 w 4181061"/>
              <a:gd name="csY76" fmla="*/ 1252330 h 2710069"/>
              <a:gd name="csX77" fmla="*/ 3551583 w 4181061"/>
              <a:gd name="csY77" fmla="*/ 1258956 h 2710069"/>
              <a:gd name="csX78" fmla="*/ 3578087 w 4181061"/>
              <a:gd name="csY78" fmla="*/ 1265582 h 2710069"/>
              <a:gd name="csX79" fmla="*/ 3617843 w 4181061"/>
              <a:gd name="csY79" fmla="*/ 1292087 h 2710069"/>
              <a:gd name="csX80" fmla="*/ 3677478 w 4181061"/>
              <a:gd name="csY80" fmla="*/ 1345095 h 2710069"/>
              <a:gd name="csX81" fmla="*/ 3710609 w 4181061"/>
              <a:gd name="csY81" fmla="*/ 1391478 h 2710069"/>
              <a:gd name="csX82" fmla="*/ 3770243 w 4181061"/>
              <a:gd name="csY82" fmla="*/ 1477617 h 2710069"/>
              <a:gd name="csX83" fmla="*/ 3783496 w 4181061"/>
              <a:gd name="csY83" fmla="*/ 1510748 h 2710069"/>
              <a:gd name="csX84" fmla="*/ 3796748 w 4181061"/>
              <a:gd name="csY84" fmla="*/ 1530626 h 2710069"/>
              <a:gd name="csX85" fmla="*/ 3816626 w 4181061"/>
              <a:gd name="csY85" fmla="*/ 1570382 h 2710069"/>
              <a:gd name="csX86" fmla="*/ 3823252 w 4181061"/>
              <a:gd name="csY86" fmla="*/ 1590261 h 2710069"/>
              <a:gd name="csX87" fmla="*/ 3849757 w 4181061"/>
              <a:gd name="csY87" fmla="*/ 1636643 h 2710069"/>
              <a:gd name="csX88" fmla="*/ 3869635 w 4181061"/>
              <a:gd name="csY88" fmla="*/ 1683026 h 2710069"/>
              <a:gd name="csX89" fmla="*/ 3882887 w 4181061"/>
              <a:gd name="csY89" fmla="*/ 1716156 h 2710069"/>
              <a:gd name="csX90" fmla="*/ 3902765 w 4181061"/>
              <a:gd name="csY90" fmla="*/ 1762539 h 2710069"/>
              <a:gd name="csX91" fmla="*/ 3909391 w 4181061"/>
              <a:gd name="csY91" fmla="*/ 1795669 h 2710069"/>
              <a:gd name="csX92" fmla="*/ 3922643 w 4181061"/>
              <a:gd name="csY92" fmla="*/ 1848678 h 2710069"/>
              <a:gd name="csX93" fmla="*/ 3929270 w 4181061"/>
              <a:gd name="csY93" fmla="*/ 1875182 h 2710069"/>
              <a:gd name="csX94" fmla="*/ 3955774 w 4181061"/>
              <a:gd name="csY94" fmla="*/ 1948069 h 2710069"/>
              <a:gd name="csX95" fmla="*/ 3969026 w 4181061"/>
              <a:gd name="csY95" fmla="*/ 1967948 h 2710069"/>
              <a:gd name="csX96" fmla="*/ 3982278 w 4181061"/>
              <a:gd name="csY96" fmla="*/ 2001078 h 2710069"/>
              <a:gd name="csX97" fmla="*/ 3995530 w 4181061"/>
              <a:gd name="csY97" fmla="*/ 2020956 h 2710069"/>
              <a:gd name="csX98" fmla="*/ 4002157 w 4181061"/>
              <a:gd name="csY98" fmla="*/ 2040835 h 2710069"/>
              <a:gd name="csX99" fmla="*/ 4068417 w 4181061"/>
              <a:gd name="csY99" fmla="*/ 2120348 h 2710069"/>
              <a:gd name="csX100" fmla="*/ 4101548 w 4181061"/>
              <a:gd name="csY100" fmla="*/ 2153478 h 2710069"/>
              <a:gd name="csX101" fmla="*/ 4114800 w 4181061"/>
              <a:gd name="csY101" fmla="*/ 2173356 h 2710069"/>
              <a:gd name="csX102" fmla="*/ 4128052 w 4181061"/>
              <a:gd name="csY102" fmla="*/ 2199861 h 2710069"/>
              <a:gd name="csX103" fmla="*/ 4154557 w 4181061"/>
              <a:gd name="csY103" fmla="*/ 2226365 h 2710069"/>
              <a:gd name="csX104" fmla="*/ 4167809 w 4181061"/>
              <a:gd name="csY104" fmla="*/ 2246243 h 2710069"/>
              <a:gd name="csX105" fmla="*/ 4174435 w 4181061"/>
              <a:gd name="csY105" fmla="*/ 2272748 h 2710069"/>
              <a:gd name="csX106" fmla="*/ 4181061 w 4181061"/>
              <a:gd name="csY106" fmla="*/ 2292626 h 2710069"/>
              <a:gd name="csX107" fmla="*/ 4174435 w 4181061"/>
              <a:gd name="csY107" fmla="*/ 2372139 h 2710069"/>
              <a:gd name="csX108" fmla="*/ 4161183 w 4181061"/>
              <a:gd name="csY108" fmla="*/ 2398643 h 2710069"/>
              <a:gd name="csX109" fmla="*/ 4121426 w 4181061"/>
              <a:gd name="csY109" fmla="*/ 2438400 h 2710069"/>
              <a:gd name="csX110" fmla="*/ 4101548 w 4181061"/>
              <a:gd name="csY110" fmla="*/ 2445026 h 2710069"/>
              <a:gd name="csX111" fmla="*/ 4081670 w 4181061"/>
              <a:gd name="csY111" fmla="*/ 2458278 h 2710069"/>
              <a:gd name="csX112" fmla="*/ 4061791 w 4181061"/>
              <a:gd name="csY112" fmla="*/ 2464904 h 2710069"/>
              <a:gd name="csX113" fmla="*/ 4035287 w 4181061"/>
              <a:gd name="csY113" fmla="*/ 2478156 h 2710069"/>
              <a:gd name="csX114" fmla="*/ 4002157 w 4181061"/>
              <a:gd name="csY114" fmla="*/ 2491409 h 2710069"/>
              <a:gd name="csX115" fmla="*/ 3975652 w 4181061"/>
              <a:gd name="csY115" fmla="*/ 2504661 h 2710069"/>
              <a:gd name="csX116" fmla="*/ 3955774 w 4181061"/>
              <a:gd name="csY116" fmla="*/ 2511287 h 2710069"/>
              <a:gd name="csX117" fmla="*/ 3896139 w 4181061"/>
              <a:gd name="csY117" fmla="*/ 2544417 h 2710069"/>
              <a:gd name="csX118" fmla="*/ 3856383 w 4181061"/>
              <a:gd name="csY118" fmla="*/ 2590800 h 2710069"/>
              <a:gd name="csX119" fmla="*/ 3810000 w 4181061"/>
              <a:gd name="csY119" fmla="*/ 2604052 h 2710069"/>
              <a:gd name="csX120" fmla="*/ 3597965 w 4181061"/>
              <a:gd name="csY120" fmla="*/ 2637182 h 2710069"/>
              <a:gd name="csX121" fmla="*/ 3544957 w 4181061"/>
              <a:gd name="csY121" fmla="*/ 2650435 h 2710069"/>
              <a:gd name="csX122" fmla="*/ 3505200 w 4181061"/>
              <a:gd name="csY122" fmla="*/ 2663687 h 2710069"/>
              <a:gd name="csX123" fmla="*/ 3346174 w 4181061"/>
              <a:gd name="csY123" fmla="*/ 2657061 h 2710069"/>
              <a:gd name="csX124" fmla="*/ 3319670 w 4181061"/>
              <a:gd name="csY124" fmla="*/ 2650435 h 2710069"/>
              <a:gd name="csX125" fmla="*/ 3193774 w 4181061"/>
              <a:gd name="csY125" fmla="*/ 2637182 h 2710069"/>
              <a:gd name="csX126" fmla="*/ 3134139 w 4181061"/>
              <a:gd name="csY126" fmla="*/ 2623930 h 2710069"/>
              <a:gd name="csX127" fmla="*/ 3114261 w 4181061"/>
              <a:gd name="csY127" fmla="*/ 2617304 h 2710069"/>
              <a:gd name="csX128" fmla="*/ 3061252 w 4181061"/>
              <a:gd name="csY128" fmla="*/ 2590800 h 2710069"/>
              <a:gd name="csX129" fmla="*/ 3034748 w 4181061"/>
              <a:gd name="csY129" fmla="*/ 2584174 h 2710069"/>
              <a:gd name="csX130" fmla="*/ 2948609 w 4181061"/>
              <a:gd name="csY130" fmla="*/ 2531165 h 2710069"/>
              <a:gd name="csX131" fmla="*/ 2948609 w 4181061"/>
              <a:gd name="csY131" fmla="*/ 2531165 h 2710069"/>
              <a:gd name="csX132" fmla="*/ 2895600 w 4181061"/>
              <a:gd name="csY132" fmla="*/ 2504661 h 2710069"/>
              <a:gd name="csX133" fmla="*/ 2869096 w 4181061"/>
              <a:gd name="csY133" fmla="*/ 2498035 h 2710069"/>
              <a:gd name="csX134" fmla="*/ 2849217 w 4181061"/>
              <a:gd name="csY134" fmla="*/ 2491409 h 2710069"/>
              <a:gd name="csX135" fmla="*/ 2822713 w 4181061"/>
              <a:gd name="csY135" fmla="*/ 2484782 h 2710069"/>
              <a:gd name="csX136" fmla="*/ 2782957 w 4181061"/>
              <a:gd name="csY136" fmla="*/ 2471530 h 2710069"/>
              <a:gd name="csX137" fmla="*/ 2749826 w 4181061"/>
              <a:gd name="csY137" fmla="*/ 2464904 h 2710069"/>
              <a:gd name="csX138" fmla="*/ 2723322 w 4181061"/>
              <a:gd name="csY138" fmla="*/ 2458278 h 2710069"/>
              <a:gd name="csX139" fmla="*/ 2670313 w 4181061"/>
              <a:gd name="csY139" fmla="*/ 2451652 h 2710069"/>
              <a:gd name="csX140" fmla="*/ 2418522 w 4181061"/>
              <a:gd name="csY140" fmla="*/ 2458278 h 2710069"/>
              <a:gd name="csX141" fmla="*/ 2365513 w 4181061"/>
              <a:gd name="csY141" fmla="*/ 2484782 h 2710069"/>
              <a:gd name="csX142" fmla="*/ 2345635 w 4181061"/>
              <a:gd name="csY142" fmla="*/ 2491409 h 2710069"/>
              <a:gd name="csX143" fmla="*/ 2312504 w 4181061"/>
              <a:gd name="csY143" fmla="*/ 2517913 h 2710069"/>
              <a:gd name="csX144" fmla="*/ 2292626 w 4181061"/>
              <a:gd name="csY144" fmla="*/ 2524539 h 2710069"/>
              <a:gd name="csX145" fmla="*/ 2266122 w 4181061"/>
              <a:gd name="csY145" fmla="*/ 2537791 h 2710069"/>
              <a:gd name="csX146" fmla="*/ 2199861 w 4181061"/>
              <a:gd name="csY146" fmla="*/ 2557669 h 2710069"/>
              <a:gd name="csX147" fmla="*/ 2080591 w 4181061"/>
              <a:gd name="csY147" fmla="*/ 2570922 h 2710069"/>
              <a:gd name="csX148" fmla="*/ 1974574 w 4181061"/>
              <a:gd name="csY148" fmla="*/ 2577548 h 2710069"/>
              <a:gd name="csX149" fmla="*/ 1941443 w 4181061"/>
              <a:gd name="csY149" fmla="*/ 2584174 h 2710069"/>
              <a:gd name="csX150" fmla="*/ 1861930 w 4181061"/>
              <a:gd name="csY150" fmla="*/ 2597426 h 2710069"/>
              <a:gd name="csX151" fmla="*/ 1782417 w 4181061"/>
              <a:gd name="csY151" fmla="*/ 2617304 h 2710069"/>
              <a:gd name="csX152" fmla="*/ 1755913 w 4181061"/>
              <a:gd name="csY152" fmla="*/ 2623930 h 2710069"/>
              <a:gd name="csX153" fmla="*/ 1716157 w 4181061"/>
              <a:gd name="csY153" fmla="*/ 2630556 h 2710069"/>
              <a:gd name="csX154" fmla="*/ 1696278 w 4181061"/>
              <a:gd name="csY154" fmla="*/ 2643809 h 2710069"/>
              <a:gd name="csX155" fmla="*/ 1616765 w 4181061"/>
              <a:gd name="csY155" fmla="*/ 2663687 h 2710069"/>
              <a:gd name="csX156" fmla="*/ 1557130 w 4181061"/>
              <a:gd name="csY156" fmla="*/ 2683565 h 2710069"/>
              <a:gd name="csX157" fmla="*/ 1517374 w 4181061"/>
              <a:gd name="csY157" fmla="*/ 2696817 h 2710069"/>
              <a:gd name="csX158" fmla="*/ 1417983 w 4181061"/>
              <a:gd name="csY158" fmla="*/ 2710069 h 2710069"/>
              <a:gd name="csX159" fmla="*/ 1073426 w 4181061"/>
              <a:gd name="csY159" fmla="*/ 2696817 h 2710069"/>
              <a:gd name="csX160" fmla="*/ 1007165 w 4181061"/>
              <a:gd name="csY160" fmla="*/ 2683565 h 2710069"/>
              <a:gd name="csX161" fmla="*/ 947530 w 4181061"/>
              <a:gd name="csY161" fmla="*/ 2663687 h 2710069"/>
              <a:gd name="csX162" fmla="*/ 907774 w 4181061"/>
              <a:gd name="csY162" fmla="*/ 2650435 h 2710069"/>
              <a:gd name="csX163" fmla="*/ 655983 w 4181061"/>
              <a:gd name="csY163" fmla="*/ 2643809 h 2710069"/>
              <a:gd name="csX164" fmla="*/ 589722 w 4181061"/>
              <a:gd name="csY164" fmla="*/ 2590800 h 2710069"/>
              <a:gd name="csX165" fmla="*/ 556591 w 4181061"/>
              <a:gd name="csY165" fmla="*/ 2564295 h 2710069"/>
              <a:gd name="csX166" fmla="*/ 543339 w 4181061"/>
              <a:gd name="csY166" fmla="*/ 2544417 h 2710069"/>
              <a:gd name="csX167" fmla="*/ 503583 w 4181061"/>
              <a:gd name="csY167" fmla="*/ 2498035 h 2710069"/>
              <a:gd name="csX168" fmla="*/ 483704 w 4181061"/>
              <a:gd name="csY168" fmla="*/ 2451652 h 2710069"/>
              <a:gd name="csX169" fmla="*/ 470452 w 4181061"/>
              <a:gd name="csY169" fmla="*/ 2398643 h 2710069"/>
              <a:gd name="csX170" fmla="*/ 463826 w 4181061"/>
              <a:gd name="csY170" fmla="*/ 2279374 h 2710069"/>
              <a:gd name="csX171" fmla="*/ 457200 w 4181061"/>
              <a:gd name="csY171" fmla="*/ 2259495 h 2710069"/>
              <a:gd name="csX172" fmla="*/ 450574 w 4181061"/>
              <a:gd name="csY172" fmla="*/ 2232991 h 2710069"/>
              <a:gd name="csX173" fmla="*/ 463826 w 4181061"/>
              <a:gd name="csY173" fmla="*/ 2166730 h 2710069"/>
              <a:gd name="csX174" fmla="*/ 477078 w 4181061"/>
              <a:gd name="csY174" fmla="*/ 2146852 h 2710069"/>
              <a:gd name="csX175" fmla="*/ 503583 w 4181061"/>
              <a:gd name="csY175" fmla="*/ 2093843 h 2710069"/>
              <a:gd name="csX176" fmla="*/ 523461 w 4181061"/>
              <a:gd name="csY176" fmla="*/ 2054087 h 2710069"/>
              <a:gd name="csX177" fmla="*/ 549965 w 4181061"/>
              <a:gd name="csY177" fmla="*/ 2007704 h 2710069"/>
              <a:gd name="csX178" fmla="*/ 576470 w 4181061"/>
              <a:gd name="csY178" fmla="*/ 1961322 h 2710069"/>
              <a:gd name="csX179" fmla="*/ 609600 w 4181061"/>
              <a:gd name="csY179" fmla="*/ 1881809 h 2710069"/>
              <a:gd name="csX180" fmla="*/ 622852 w 4181061"/>
              <a:gd name="csY180" fmla="*/ 1848678 h 2710069"/>
              <a:gd name="csX181" fmla="*/ 629478 w 4181061"/>
              <a:gd name="csY181" fmla="*/ 1822174 h 2710069"/>
              <a:gd name="csX182" fmla="*/ 642730 w 4181061"/>
              <a:gd name="csY182" fmla="*/ 1795669 h 2710069"/>
              <a:gd name="csX183" fmla="*/ 662609 w 4181061"/>
              <a:gd name="csY183" fmla="*/ 1729409 h 2710069"/>
              <a:gd name="csX184" fmla="*/ 655983 w 4181061"/>
              <a:gd name="csY184" fmla="*/ 1676400 h 2710069"/>
              <a:gd name="csX185" fmla="*/ 642730 w 4181061"/>
              <a:gd name="csY185" fmla="*/ 1656522 h 2710069"/>
              <a:gd name="csX186" fmla="*/ 636104 w 4181061"/>
              <a:gd name="csY186" fmla="*/ 1636643 h 2710069"/>
              <a:gd name="csX187" fmla="*/ 609600 w 4181061"/>
              <a:gd name="csY187" fmla="*/ 1570382 h 2710069"/>
              <a:gd name="csX188" fmla="*/ 602974 w 4181061"/>
              <a:gd name="csY188" fmla="*/ 1550504 h 2710069"/>
              <a:gd name="csX189" fmla="*/ 596348 w 4181061"/>
              <a:gd name="csY189" fmla="*/ 1524000 h 2710069"/>
              <a:gd name="csX190" fmla="*/ 583096 w 4181061"/>
              <a:gd name="csY190" fmla="*/ 1490869 h 2710069"/>
              <a:gd name="csX191" fmla="*/ 576470 w 4181061"/>
              <a:gd name="csY191" fmla="*/ 1470991 h 2710069"/>
              <a:gd name="csX192" fmla="*/ 536713 w 4181061"/>
              <a:gd name="csY192" fmla="*/ 1404730 h 2710069"/>
              <a:gd name="csX193" fmla="*/ 516835 w 4181061"/>
              <a:gd name="csY193" fmla="*/ 1378226 h 2710069"/>
              <a:gd name="csX194" fmla="*/ 477078 w 4181061"/>
              <a:gd name="csY194" fmla="*/ 1325217 h 2710069"/>
              <a:gd name="csX195" fmla="*/ 443948 w 4181061"/>
              <a:gd name="csY195" fmla="*/ 1258956 h 2710069"/>
              <a:gd name="csX196" fmla="*/ 430696 w 4181061"/>
              <a:gd name="csY196" fmla="*/ 1232452 h 2710069"/>
              <a:gd name="csX197" fmla="*/ 404191 w 4181061"/>
              <a:gd name="csY197" fmla="*/ 1192695 h 2710069"/>
              <a:gd name="csX198" fmla="*/ 390939 w 4181061"/>
              <a:gd name="csY198" fmla="*/ 1172817 h 2710069"/>
              <a:gd name="csX199" fmla="*/ 371061 w 4181061"/>
              <a:gd name="csY199" fmla="*/ 1146313 h 2710069"/>
              <a:gd name="csX200" fmla="*/ 344557 w 4181061"/>
              <a:gd name="csY200" fmla="*/ 1106556 h 2710069"/>
              <a:gd name="csX201" fmla="*/ 331304 w 4181061"/>
              <a:gd name="csY201" fmla="*/ 1086678 h 2710069"/>
              <a:gd name="csX202" fmla="*/ 291548 w 4181061"/>
              <a:gd name="csY202" fmla="*/ 1040295 h 2710069"/>
              <a:gd name="csX203" fmla="*/ 245165 w 4181061"/>
              <a:gd name="csY203" fmla="*/ 993913 h 2710069"/>
              <a:gd name="csX204" fmla="*/ 225287 w 4181061"/>
              <a:gd name="csY204" fmla="*/ 960782 h 2710069"/>
              <a:gd name="csX205" fmla="*/ 218661 w 4181061"/>
              <a:gd name="csY205" fmla="*/ 940904 h 2710069"/>
              <a:gd name="csX206" fmla="*/ 205409 w 4181061"/>
              <a:gd name="csY206" fmla="*/ 921026 h 2710069"/>
              <a:gd name="csX207" fmla="*/ 198783 w 4181061"/>
              <a:gd name="csY207" fmla="*/ 901148 h 2710069"/>
              <a:gd name="csX208" fmla="*/ 172278 w 4181061"/>
              <a:gd name="csY208" fmla="*/ 854765 h 2710069"/>
              <a:gd name="csX209" fmla="*/ 145774 w 4181061"/>
              <a:gd name="csY209" fmla="*/ 808382 h 2710069"/>
              <a:gd name="csX210" fmla="*/ 139148 w 4181061"/>
              <a:gd name="csY210" fmla="*/ 781878 h 2710069"/>
              <a:gd name="csX211" fmla="*/ 119270 w 4181061"/>
              <a:gd name="csY211" fmla="*/ 735495 h 2710069"/>
              <a:gd name="csX212" fmla="*/ 112643 w 4181061"/>
              <a:gd name="csY212" fmla="*/ 695739 h 2710069"/>
              <a:gd name="csX213" fmla="*/ 106017 w 4181061"/>
              <a:gd name="csY213" fmla="*/ 675861 h 2710069"/>
              <a:gd name="csX214" fmla="*/ 99391 w 4181061"/>
              <a:gd name="csY214" fmla="*/ 649356 h 2710069"/>
              <a:gd name="csX215" fmla="*/ 79513 w 4181061"/>
              <a:gd name="csY215" fmla="*/ 576469 h 2710069"/>
              <a:gd name="csX216" fmla="*/ 72887 w 4181061"/>
              <a:gd name="csY216" fmla="*/ 556591 h 2710069"/>
              <a:gd name="csX217" fmla="*/ 53009 w 4181061"/>
              <a:gd name="csY217" fmla="*/ 543339 h 2710069"/>
              <a:gd name="csX218" fmla="*/ 39757 w 4181061"/>
              <a:gd name="csY218" fmla="*/ 523461 h 2710069"/>
              <a:gd name="csX219" fmla="*/ 26504 w 4181061"/>
              <a:gd name="csY219" fmla="*/ 510209 h 2710069"/>
              <a:gd name="csX220" fmla="*/ 19878 w 4181061"/>
              <a:gd name="csY220" fmla="*/ 443948 h 2710069"/>
              <a:gd name="csX221" fmla="*/ 53009 w 4181061"/>
              <a:gd name="csY221" fmla="*/ 430695 h 271006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  <a:cxn ang="0">
                <a:pos x="csX63" y="csY63"/>
              </a:cxn>
              <a:cxn ang="0">
                <a:pos x="csX64" y="csY64"/>
              </a:cxn>
              <a:cxn ang="0">
                <a:pos x="csX65" y="csY65"/>
              </a:cxn>
              <a:cxn ang="0">
                <a:pos x="csX66" y="csY66"/>
              </a:cxn>
              <a:cxn ang="0">
                <a:pos x="csX67" y="csY67"/>
              </a:cxn>
              <a:cxn ang="0">
                <a:pos x="csX68" y="csY68"/>
              </a:cxn>
              <a:cxn ang="0">
                <a:pos x="csX69" y="csY69"/>
              </a:cxn>
              <a:cxn ang="0">
                <a:pos x="csX70" y="csY70"/>
              </a:cxn>
              <a:cxn ang="0">
                <a:pos x="csX71" y="csY71"/>
              </a:cxn>
              <a:cxn ang="0">
                <a:pos x="csX72" y="csY72"/>
              </a:cxn>
              <a:cxn ang="0">
                <a:pos x="csX73" y="csY73"/>
              </a:cxn>
              <a:cxn ang="0">
                <a:pos x="csX74" y="csY74"/>
              </a:cxn>
              <a:cxn ang="0">
                <a:pos x="csX75" y="csY75"/>
              </a:cxn>
              <a:cxn ang="0">
                <a:pos x="csX76" y="csY76"/>
              </a:cxn>
              <a:cxn ang="0">
                <a:pos x="csX77" y="csY77"/>
              </a:cxn>
              <a:cxn ang="0">
                <a:pos x="csX78" y="csY78"/>
              </a:cxn>
              <a:cxn ang="0">
                <a:pos x="csX79" y="csY79"/>
              </a:cxn>
              <a:cxn ang="0">
                <a:pos x="csX80" y="csY80"/>
              </a:cxn>
              <a:cxn ang="0">
                <a:pos x="csX81" y="csY81"/>
              </a:cxn>
              <a:cxn ang="0">
                <a:pos x="csX82" y="csY82"/>
              </a:cxn>
              <a:cxn ang="0">
                <a:pos x="csX83" y="csY83"/>
              </a:cxn>
              <a:cxn ang="0">
                <a:pos x="csX84" y="csY84"/>
              </a:cxn>
              <a:cxn ang="0">
                <a:pos x="csX85" y="csY85"/>
              </a:cxn>
              <a:cxn ang="0">
                <a:pos x="csX86" y="csY86"/>
              </a:cxn>
              <a:cxn ang="0">
                <a:pos x="csX87" y="csY87"/>
              </a:cxn>
              <a:cxn ang="0">
                <a:pos x="csX88" y="csY88"/>
              </a:cxn>
              <a:cxn ang="0">
                <a:pos x="csX89" y="csY89"/>
              </a:cxn>
              <a:cxn ang="0">
                <a:pos x="csX90" y="csY90"/>
              </a:cxn>
              <a:cxn ang="0">
                <a:pos x="csX91" y="csY91"/>
              </a:cxn>
              <a:cxn ang="0">
                <a:pos x="csX92" y="csY92"/>
              </a:cxn>
              <a:cxn ang="0">
                <a:pos x="csX93" y="csY93"/>
              </a:cxn>
              <a:cxn ang="0">
                <a:pos x="csX94" y="csY94"/>
              </a:cxn>
              <a:cxn ang="0">
                <a:pos x="csX95" y="csY95"/>
              </a:cxn>
              <a:cxn ang="0">
                <a:pos x="csX96" y="csY96"/>
              </a:cxn>
              <a:cxn ang="0">
                <a:pos x="csX97" y="csY97"/>
              </a:cxn>
              <a:cxn ang="0">
                <a:pos x="csX98" y="csY98"/>
              </a:cxn>
              <a:cxn ang="0">
                <a:pos x="csX99" y="csY99"/>
              </a:cxn>
              <a:cxn ang="0">
                <a:pos x="csX100" y="csY100"/>
              </a:cxn>
              <a:cxn ang="0">
                <a:pos x="csX101" y="csY101"/>
              </a:cxn>
              <a:cxn ang="0">
                <a:pos x="csX102" y="csY102"/>
              </a:cxn>
              <a:cxn ang="0">
                <a:pos x="csX103" y="csY103"/>
              </a:cxn>
              <a:cxn ang="0">
                <a:pos x="csX104" y="csY104"/>
              </a:cxn>
              <a:cxn ang="0">
                <a:pos x="csX105" y="csY105"/>
              </a:cxn>
              <a:cxn ang="0">
                <a:pos x="csX106" y="csY106"/>
              </a:cxn>
              <a:cxn ang="0">
                <a:pos x="csX107" y="csY107"/>
              </a:cxn>
              <a:cxn ang="0">
                <a:pos x="csX108" y="csY108"/>
              </a:cxn>
              <a:cxn ang="0">
                <a:pos x="csX109" y="csY109"/>
              </a:cxn>
              <a:cxn ang="0">
                <a:pos x="csX110" y="csY110"/>
              </a:cxn>
              <a:cxn ang="0">
                <a:pos x="csX111" y="csY111"/>
              </a:cxn>
              <a:cxn ang="0">
                <a:pos x="csX112" y="csY112"/>
              </a:cxn>
              <a:cxn ang="0">
                <a:pos x="csX113" y="csY113"/>
              </a:cxn>
              <a:cxn ang="0">
                <a:pos x="csX114" y="csY114"/>
              </a:cxn>
              <a:cxn ang="0">
                <a:pos x="csX115" y="csY115"/>
              </a:cxn>
              <a:cxn ang="0">
                <a:pos x="csX116" y="csY116"/>
              </a:cxn>
              <a:cxn ang="0">
                <a:pos x="csX117" y="csY117"/>
              </a:cxn>
              <a:cxn ang="0">
                <a:pos x="csX118" y="csY118"/>
              </a:cxn>
              <a:cxn ang="0">
                <a:pos x="csX119" y="csY119"/>
              </a:cxn>
              <a:cxn ang="0">
                <a:pos x="csX120" y="csY120"/>
              </a:cxn>
              <a:cxn ang="0">
                <a:pos x="csX121" y="csY121"/>
              </a:cxn>
              <a:cxn ang="0">
                <a:pos x="csX122" y="csY122"/>
              </a:cxn>
              <a:cxn ang="0">
                <a:pos x="csX123" y="csY123"/>
              </a:cxn>
              <a:cxn ang="0">
                <a:pos x="csX124" y="csY124"/>
              </a:cxn>
              <a:cxn ang="0">
                <a:pos x="csX125" y="csY125"/>
              </a:cxn>
              <a:cxn ang="0">
                <a:pos x="csX126" y="csY126"/>
              </a:cxn>
              <a:cxn ang="0">
                <a:pos x="csX127" y="csY127"/>
              </a:cxn>
              <a:cxn ang="0">
                <a:pos x="csX128" y="csY128"/>
              </a:cxn>
              <a:cxn ang="0">
                <a:pos x="csX129" y="csY129"/>
              </a:cxn>
              <a:cxn ang="0">
                <a:pos x="csX130" y="csY130"/>
              </a:cxn>
              <a:cxn ang="0">
                <a:pos x="csX131" y="csY131"/>
              </a:cxn>
              <a:cxn ang="0">
                <a:pos x="csX132" y="csY132"/>
              </a:cxn>
              <a:cxn ang="0">
                <a:pos x="csX133" y="csY133"/>
              </a:cxn>
              <a:cxn ang="0">
                <a:pos x="csX134" y="csY134"/>
              </a:cxn>
              <a:cxn ang="0">
                <a:pos x="csX135" y="csY135"/>
              </a:cxn>
              <a:cxn ang="0">
                <a:pos x="csX136" y="csY136"/>
              </a:cxn>
              <a:cxn ang="0">
                <a:pos x="csX137" y="csY137"/>
              </a:cxn>
              <a:cxn ang="0">
                <a:pos x="csX138" y="csY138"/>
              </a:cxn>
              <a:cxn ang="0">
                <a:pos x="csX139" y="csY139"/>
              </a:cxn>
              <a:cxn ang="0">
                <a:pos x="csX140" y="csY140"/>
              </a:cxn>
              <a:cxn ang="0">
                <a:pos x="csX141" y="csY141"/>
              </a:cxn>
              <a:cxn ang="0">
                <a:pos x="csX142" y="csY142"/>
              </a:cxn>
              <a:cxn ang="0">
                <a:pos x="csX143" y="csY143"/>
              </a:cxn>
              <a:cxn ang="0">
                <a:pos x="csX144" y="csY144"/>
              </a:cxn>
              <a:cxn ang="0">
                <a:pos x="csX145" y="csY145"/>
              </a:cxn>
              <a:cxn ang="0">
                <a:pos x="csX146" y="csY146"/>
              </a:cxn>
              <a:cxn ang="0">
                <a:pos x="csX147" y="csY147"/>
              </a:cxn>
              <a:cxn ang="0">
                <a:pos x="csX148" y="csY148"/>
              </a:cxn>
              <a:cxn ang="0">
                <a:pos x="csX149" y="csY149"/>
              </a:cxn>
              <a:cxn ang="0">
                <a:pos x="csX150" y="csY150"/>
              </a:cxn>
              <a:cxn ang="0">
                <a:pos x="csX151" y="csY151"/>
              </a:cxn>
              <a:cxn ang="0">
                <a:pos x="csX152" y="csY152"/>
              </a:cxn>
              <a:cxn ang="0">
                <a:pos x="csX153" y="csY153"/>
              </a:cxn>
              <a:cxn ang="0">
                <a:pos x="csX154" y="csY154"/>
              </a:cxn>
              <a:cxn ang="0">
                <a:pos x="csX155" y="csY155"/>
              </a:cxn>
              <a:cxn ang="0">
                <a:pos x="csX156" y="csY156"/>
              </a:cxn>
              <a:cxn ang="0">
                <a:pos x="csX157" y="csY157"/>
              </a:cxn>
              <a:cxn ang="0">
                <a:pos x="csX158" y="csY158"/>
              </a:cxn>
              <a:cxn ang="0">
                <a:pos x="csX159" y="csY159"/>
              </a:cxn>
              <a:cxn ang="0">
                <a:pos x="csX160" y="csY160"/>
              </a:cxn>
              <a:cxn ang="0">
                <a:pos x="csX161" y="csY161"/>
              </a:cxn>
              <a:cxn ang="0">
                <a:pos x="csX162" y="csY162"/>
              </a:cxn>
              <a:cxn ang="0">
                <a:pos x="csX163" y="csY163"/>
              </a:cxn>
              <a:cxn ang="0">
                <a:pos x="csX164" y="csY164"/>
              </a:cxn>
              <a:cxn ang="0">
                <a:pos x="csX165" y="csY165"/>
              </a:cxn>
              <a:cxn ang="0">
                <a:pos x="csX166" y="csY166"/>
              </a:cxn>
              <a:cxn ang="0">
                <a:pos x="csX167" y="csY167"/>
              </a:cxn>
              <a:cxn ang="0">
                <a:pos x="csX168" y="csY168"/>
              </a:cxn>
              <a:cxn ang="0">
                <a:pos x="csX169" y="csY169"/>
              </a:cxn>
              <a:cxn ang="0">
                <a:pos x="csX170" y="csY170"/>
              </a:cxn>
              <a:cxn ang="0">
                <a:pos x="csX171" y="csY171"/>
              </a:cxn>
              <a:cxn ang="0">
                <a:pos x="csX172" y="csY172"/>
              </a:cxn>
              <a:cxn ang="0">
                <a:pos x="csX173" y="csY173"/>
              </a:cxn>
              <a:cxn ang="0">
                <a:pos x="csX174" y="csY174"/>
              </a:cxn>
              <a:cxn ang="0">
                <a:pos x="csX175" y="csY175"/>
              </a:cxn>
              <a:cxn ang="0">
                <a:pos x="csX176" y="csY176"/>
              </a:cxn>
              <a:cxn ang="0">
                <a:pos x="csX177" y="csY177"/>
              </a:cxn>
              <a:cxn ang="0">
                <a:pos x="csX178" y="csY178"/>
              </a:cxn>
              <a:cxn ang="0">
                <a:pos x="csX179" y="csY179"/>
              </a:cxn>
              <a:cxn ang="0">
                <a:pos x="csX180" y="csY180"/>
              </a:cxn>
              <a:cxn ang="0">
                <a:pos x="csX181" y="csY181"/>
              </a:cxn>
              <a:cxn ang="0">
                <a:pos x="csX182" y="csY182"/>
              </a:cxn>
              <a:cxn ang="0">
                <a:pos x="csX183" y="csY183"/>
              </a:cxn>
              <a:cxn ang="0">
                <a:pos x="csX184" y="csY184"/>
              </a:cxn>
              <a:cxn ang="0">
                <a:pos x="csX185" y="csY185"/>
              </a:cxn>
              <a:cxn ang="0">
                <a:pos x="csX186" y="csY186"/>
              </a:cxn>
              <a:cxn ang="0">
                <a:pos x="csX187" y="csY187"/>
              </a:cxn>
              <a:cxn ang="0">
                <a:pos x="csX188" y="csY188"/>
              </a:cxn>
              <a:cxn ang="0">
                <a:pos x="csX189" y="csY189"/>
              </a:cxn>
              <a:cxn ang="0">
                <a:pos x="csX190" y="csY190"/>
              </a:cxn>
              <a:cxn ang="0">
                <a:pos x="csX191" y="csY191"/>
              </a:cxn>
              <a:cxn ang="0">
                <a:pos x="csX192" y="csY192"/>
              </a:cxn>
              <a:cxn ang="0">
                <a:pos x="csX193" y="csY193"/>
              </a:cxn>
              <a:cxn ang="0">
                <a:pos x="csX194" y="csY194"/>
              </a:cxn>
              <a:cxn ang="0">
                <a:pos x="csX195" y="csY195"/>
              </a:cxn>
              <a:cxn ang="0">
                <a:pos x="csX196" y="csY196"/>
              </a:cxn>
              <a:cxn ang="0">
                <a:pos x="csX197" y="csY197"/>
              </a:cxn>
              <a:cxn ang="0">
                <a:pos x="csX198" y="csY198"/>
              </a:cxn>
              <a:cxn ang="0">
                <a:pos x="csX199" y="csY199"/>
              </a:cxn>
              <a:cxn ang="0">
                <a:pos x="csX200" y="csY200"/>
              </a:cxn>
              <a:cxn ang="0">
                <a:pos x="csX201" y="csY201"/>
              </a:cxn>
              <a:cxn ang="0">
                <a:pos x="csX202" y="csY202"/>
              </a:cxn>
              <a:cxn ang="0">
                <a:pos x="csX203" y="csY203"/>
              </a:cxn>
              <a:cxn ang="0">
                <a:pos x="csX204" y="csY204"/>
              </a:cxn>
              <a:cxn ang="0">
                <a:pos x="csX205" y="csY205"/>
              </a:cxn>
              <a:cxn ang="0">
                <a:pos x="csX206" y="csY206"/>
              </a:cxn>
              <a:cxn ang="0">
                <a:pos x="csX207" y="csY207"/>
              </a:cxn>
              <a:cxn ang="0">
                <a:pos x="csX208" y="csY208"/>
              </a:cxn>
              <a:cxn ang="0">
                <a:pos x="csX209" y="csY209"/>
              </a:cxn>
              <a:cxn ang="0">
                <a:pos x="csX210" y="csY210"/>
              </a:cxn>
              <a:cxn ang="0">
                <a:pos x="csX211" y="csY211"/>
              </a:cxn>
              <a:cxn ang="0">
                <a:pos x="csX212" y="csY212"/>
              </a:cxn>
              <a:cxn ang="0">
                <a:pos x="csX213" y="csY213"/>
              </a:cxn>
              <a:cxn ang="0">
                <a:pos x="csX214" y="csY214"/>
              </a:cxn>
              <a:cxn ang="0">
                <a:pos x="csX215" y="csY215"/>
              </a:cxn>
              <a:cxn ang="0">
                <a:pos x="csX216" y="csY216"/>
              </a:cxn>
              <a:cxn ang="0">
                <a:pos x="csX217" y="csY217"/>
              </a:cxn>
              <a:cxn ang="0">
                <a:pos x="csX218" y="csY218"/>
              </a:cxn>
              <a:cxn ang="0">
                <a:pos x="csX219" y="csY219"/>
              </a:cxn>
              <a:cxn ang="0">
                <a:pos x="csX220" y="csY220"/>
              </a:cxn>
              <a:cxn ang="0">
                <a:pos x="csX221" y="csY221"/>
              </a:cxn>
            </a:cxnLst>
            <a:rect l="l" t="t" r="r" b="b"/>
            <a:pathLst>
              <a:path w="4181061" h="2710069">
                <a:moveTo>
                  <a:pt x="0" y="457200"/>
                </a:moveTo>
                <a:lnTo>
                  <a:pt x="0" y="457200"/>
                </a:lnTo>
                <a:cubicBezTo>
                  <a:pt x="22087" y="454991"/>
                  <a:pt x="44259" y="453508"/>
                  <a:pt x="66261" y="450574"/>
                </a:cubicBezTo>
                <a:cubicBezTo>
                  <a:pt x="77424" y="449086"/>
                  <a:pt x="88140" y="444448"/>
                  <a:pt x="99391" y="443948"/>
                </a:cubicBezTo>
                <a:lnTo>
                  <a:pt x="662609" y="424069"/>
                </a:lnTo>
                <a:cubicBezTo>
                  <a:pt x="693531" y="417443"/>
                  <a:pt x="724838" y="412412"/>
                  <a:pt x="755374" y="404191"/>
                </a:cubicBezTo>
                <a:cubicBezTo>
                  <a:pt x="782351" y="396928"/>
                  <a:pt x="808264" y="386158"/>
                  <a:pt x="834887" y="377687"/>
                </a:cubicBezTo>
                <a:cubicBezTo>
                  <a:pt x="856861" y="370695"/>
                  <a:pt x="878848" y="363678"/>
                  <a:pt x="901148" y="357809"/>
                </a:cubicBezTo>
                <a:cubicBezTo>
                  <a:pt x="990228" y="334366"/>
                  <a:pt x="930594" y="355074"/>
                  <a:pt x="1013791" y="331304"/>
                </a:cubicBezTo>
                <a:cubicBezTo>
                  <a:pt x="1027223" y="327466"/>
                  <a:pt x="1040168" y="322066"/>
                  <a:pt x="1053548" y="318052"/>
                </a:cubicBezTo>
                <a:cubicBezTo>
                  <a:pt x="1061007" y="315814"/>
                  <a:pt x="1091217" y="309641"/>
                  <a:pt x="1099930" y="304800"/>
                </a:cubicBezTo>
                <a:cubicBezTo>
                  <a:pt x="1152961" y="275338"/>
                  <a:pt x="1128399" y="286392"/>
                  <a:pt x="1166191" y="245165"/>
                </a:cubicBezTo>
                <a:cubicBezTo>
                  <a:pt x="1180966" y="229047"/>
                  <a:pt x="1197113" y="214243"/>
                  <a:pt x="1212574" y="198782"/>
                </a:cubicBezTo>
                <a:cubicBezTo>
                  <a:pt x="1236452" y="174904"/>
                  <a:pt x="1243614" y="165791"/>
                  <a:pt x="1272209" y="145774"/>
                </a:cubicBezTo>
                <a:cubicBezTo>
                  <a:pt x="1307079" y="121365"/>
                  <a:pt x="1301193" y="129210"/>
                  <a:pt x="1338470" y="112643"/>
                </a:cubicBezTo>
                <a:cubicBezTo>
                  <a:pt x="1347496" y="108631"/>
                  <a:pt x="1355948" y="103403"/>
                  <a:pt x="1364974" y="99391"/>
                </a:cubicBezTo>
                <a:cubicBezTo>
                  <a:pt x="1375843" y="94560"/>
                  <a:pt x="1387235" y="90970"/>
                  <a:pt x="1398104" y="86139"/>
                </a:cubicBezTo>
                <a:cubicBezTo>
                  <a:pt x="1407130" y="82127"/>
                  <a:pt x="1416033" y="77788"/>
                  <a:pt x="1424609" y="72887"/>
                </a:cubicBezTo>
                <a:cubicBezTo>
                  <a:pt x="1431523" y="68936"/>
                  <a:pt x="1437167" y="62772"/>
                  <a:pt x="1444487" y="59635"/>
                </a:cubicBezTo>
                <a:cubicBezTo>
                  <a:pt x="1452857" y="56048"/>
                  <a:pt x="1462235" y="55511"/>
                  <a:pt x="1470991" y="53009"/>
                </a:cubicBezTo>
                <a:cubicBezTo>
                  <a:pt x="1477707" y="51090"/>
                  <a:pt x="1484021" y="47752"/>
                  <a:pt x="1490870" y="46382"/>
                </a:cubicBezTo>
                <a:cubicBezTo>
                  <a:pt x="1514504" y="41655"/>
                  <a:pt x="1576218" y="35426"/>
                  <a:pt x="1596887" y="33130"/>
                </a:cubicBezTo>
                <a:cubicBezTo>
                  <a:pt x="1656672" y="18184"/>
                  <a:pt x="1632617" y="25638"/>
                  <a:pt x="1669774" y="13252"/>
                </a:cubicBezTo>
                <a:cubicBezTo>
                  <a:pt x="1683026" y="17669"/>
                  <a:pt x="1697319" y="19720"/>
                  <a:pt x="1709530" y="26504"/>
                </a:cubicBezTo>
                <a:cubicBezTo>
                  <a:pt x="1723286" y="34146"/>
                  <a:pt x="1740205" y="62508"/>
                  <a:pt x="1749287" y="72887"/>
                </a:cubicBezTo>
                <a:cubicBezTo>
                  <a:pt x="1757514" y="82290"/>
                  <a:pt x="1768120" y="89529"/>
                  <a:pt x="1775791" y="99391"/>
                </a:cubicBezTo>
                <a:cubicBezTo>
                  <a:pt x="1783698" y="109557"/>
                  <a:pt x="1786563" y="123415"/>
                  <a:pt x="1795670" y="132522"/>
                </a:cubicBezTo>
                <a:cubicBezTo>
                  <a:pt x="1833756" y="170608"/>
                  <a:pt x="1846535" y="176919"/>
                  <a:pt x="1888435" y="192156"/>
                </a:cubicBezTo>
                <a:cubicBezTo>
                  <a:pt x="1901563" y="196930"/>
                  <a:pt x="1914412" y="203112"/>
                  <a:pt x="1928191" y="205409"/>
                </a:cubicBezTo>
                <a:cubicBezTo>
                  <a:pt x="1954425" y="209782"/>
                  <a:pt x="1981200" y="209826"/>
                  <a:pt x="2007704" y="212035"/>
                </a:cubicBezTo>
                <a:cubicBezTo>
                  <a:pt x="2069548" y="209826"/>
                  <a:pt x="2131591" y="210848"/>
                  <a:pt x="2193235" y="205409"/>
                </a:cubicBezTo>
                <a:cubicBezTo>
                  <a:pt x="2207150" y="204181"/>
                  <a:pt x="2219380" y="195297"/>
                  <a:pt x="2232991" y="192156"/>
                </a:cubicBezTo>
                <a:cubicBezTo>
                  <a:pt x="2248209" y="188644"/>
                  <a:pt x="2263969" y="188098"/>
                  <a:pt x="2279374" y="185530"/>
                </a:cubicBezTo>
                <a:cubicBezTo>
                  <a:pt x="2366961" y="170932"/>
                  <a:pt x="2236704" y="183957"/>
                  <a:pt x="2411896" y="172278"/>
                </a:cubicBezTo>
                <a:cubicBezTo>
                  <a:pt x="2429565" y="167861"/>
                  <a:pt x="2447333" y="163818"/>
                  <a:pt x="2464904" y="159026"/>
                </a:cubicBezTo>
                <a:cubicBezTo>
                  <a:pt x="2471643" y="157188"/>
                  <a:pt x="2478677" y="155792"/>
                  <a:pt x="2484783" y="152400"/>
                </a:cubicBezTo>
                <a:cubicBezTo>
                  <a:pt x="2498706" y="144665"/>
                  <a:pt x="2511287" y="134730"/>
                  <a:pt x="2524539" y="125895"/>
                </a:cubicBezTo>
                <a:cubicBezTo>
                  <a:pt x="2531165" y="121478"/>
                  <a:pt x="2537023" y="115600"/>
                  <a:pt x="2544417" y="112643"/>
                </a:cubicBezTo>
                <a:cubicBezTo>
                  <a:pt x="2555461" y="108226"/>
                  <a:pt x="2566264" y="103152"/>
                  <a:pt x="2577548" y="99391"/>
                </a:cubicBezTo>
                <a:cubicBezTo>
                  <a:pt x="2595683" y="93346"/>
                  <a:pt x="2669872" y="79601"/>
                  <a:pt x="2670313" y="79513"/>
                </a:cubicBezTo>
                <a:cubicBezTo>
                  <a:pt x="2716620" y="70252"/>
                  <a:pt x="2692331" y="74739"/>
                  <a:pt x="2743200" y="66261"/>
                </a:cubicBezTo>
                <a:cubicBezTo>
                  <a:pt x="2765287" y="57426"/>
                  <a:pt x="2786134" y="44421"/>
                  <a:pt x="2809461" y="39756"/>
                </a:cubicBezTo>
                <a:cubicBezTo>
                  <a:pt x="2878882" y="25872"/>
                  <a:pt x="2803883" y="42296"/>
                  <a:pt x="2882348" y="19878"/>
                </a:cubicBezTo>
                <a:cubicBezTo>
                  <a:pt x="2986964" y="-10012"/>
                  <a:pt x="2900887" y="18116"/>
                  <a:pt x="2955235" y="0"/>
                </a:cubicBezTo>
                <a:cubicBezTo>
                  <a:pt x="2990574" y="2209"/>
                  <a:pt x="3027040" y="-2497"/>
                  <a:pt x="3061252" y="6626"/>
                </a:cubicBezTo>
                <a:cubicBezTo>
                  <a:pt x="3094656" y="15534"/>
                  <a:pt x="3123095" y="37548"/>
                  <a:pt x="3154017" y="53009"/>
                </a:cubicBezTo>
                <a:cubicBezTo>
                  <a:pt x="3167269" y="59635"/>
                  <a:pt x="3181069" y="65264"/>
                  <a:pt x="3193774" y="72887"/>
                </a:cubicBezTo>
                <a:cubicBezTo>
                  <a:pt x="3204817" y="79513"/>
                  <a:pt x="3215385" y="87006"/>
                  <a:pt x="3226904" y="92765"/>
                </a:cubicBezTo>
                <a:cubicBezTo>
                  <a:pt x="3241949" y="100288"/>
                  <a:pt x="3258100" y="105411"/>
                  <a:pt x="3273287" y="112643"/>
                </a:cubicBezTo>
                <a:cubicBezTo>
                  <a:pt x="3304500" y="127506"/>
                  <a:pt x="3335130" y="143565"/>
                  <a:pt x="3366052" y="159026"/>
                </a:cubicBezTo>
                <a:cubicBezTo>
                  <a:pt x="3383722" y="167861"/>
                  <a:pt x="3402121" y="175366"/>
                  <a:pt x="3419061" y="185530"/>
                </a:cubicBezTo>
                <a:cubicBezTo>
                  <a:pt x="3430104" y="192156"/>
                  <a:pt x="3440467" y="200080"/>
                  <a:pt x="3452191" y="205409"/>
                </a:cubicBezTo>
                <a:cubicBezTo>
                  <a:pt x="3464908" y="211190"/>
                  <a:pt x="3478820" y="213887"/>
                  <a:pt x="3491948" y="218661"/>
                </a:cubicBezTo>
                <a:cubicBezTo>
                  <a:pt x="3503126" y="222726"/>
                  <a:pt x="3513710" y="228415"/>
                  <a:pt x="3525078" y="231913"/>
                </a:cubicBezTo>
                <a:cubicBezTo>
                  <a:pt x="3569382" y="245545"/>
                  <a:pt x="3580514" y="245512"/>
                  <a:pt x="3624470" y="251791"/>
                </a:cubicBezTo>
                <a:cubicBezTo>
                  <a:pt x="3637722" y="256208"/>
                  <a:pt x="3653620" y="255952"/>
                  <a:pt x="3664226" y="265043"/>
                </a:cubicBezTo>
                <a:cubicBezTo>
                  <a:pt x="3671140" y="270970"/>
                  <a:pt x="3671387" y="282457"/>
                  <a:pt x="3670852" y="291548"/>
                </a:cubicBezTo>
                <a:cubicBezTo>
                  <a:pt x="3668997" y="323079"/>
                  <a:pt x="3666206" y="373590"/>
                  <a:pt x="3644348" y="404191"/>
                </a:cubicBezTo>
                <a:cubicBezTo>
                  <a:pt x="3638901" y="411816"/>
                  <a:pt x="3630568" y="416954"/>
                  <a:pt x="3624470" y="424069"/>
                </a:cubicBezTo>
                <a:cubicBezTo>
                  <a:pt x="3617283" y="432454"/>
                  <a:pt x="3612976" y="443387"/>
                  <a:pt x="3604591" y="450574"/>
                </a:cubicBezTo>
                <a:cubicBezTo>
                  <a:pt x="3597091" y="457002"/>
                  <a:pt x="3586125" y="458085"/>
                  <a:pt x="3578087" y="463826"/>
                </a:cubicBezTo>
                <a:cubicBezTo>
                  <a:pt x="3570462" y="469273"/>
                  <a:pt x="3565834" y="478258"/>
                  <a:pt x="3558209" y="483704"/>
                </a:cubicBezTo>
                <a:cubicBezTo>
                  <a:pt x="3535392" y="500001"/>
                  <a:pt x="3511006" y="498051"/>
                  <a:pt x="3491948" y="523461"/>
                </a:cubicBezTo>
                <a:cubicBezTo>
                  <a:pt x="3472925" y="548825"/>
                  <a:pt x="3470943" y="548176"/>
                  <a:pt x="3458817" y="576469"/>
                </a:cubicBezTo>
                <a:cubicBezTo>
                  <a:pt x="3456066" y="582889"/>
                  <a:pt x="3454110" y="589632"/>
                  <a:pt x="3452191" y="596348"/>
                </a:cubicBezTo>
                <a:cubicBezTo>
                  <a:pt x="3445607" y="619394"/>
                  <a:pt x="3442193" y="638200"/>
                  <a:pt x="3438939" y="662609"/>
                </a:cubicBezTo>
                <a:cubicBezTo>
                  <a:pt x="3436296" y="682434"/>
                  <a:pt x="3434794" y="702397"/>
                  <a:pt x="3432313" y="722243"/>
                </a:cubicBezTo>
                <a:cubicBezTo>
                  <a:pt x="3430376" y="737740"/>
                  <a:pt x="3427896" y="753165"/>
                  <a:pt x="3425687" y="768626"/>
                </a:cubicBezTo>
                <a:cubicBezTo>
                  <a:pt x="3427896" y="784087"/>
                  <a:pt x="3429250" y="799694"/>
                  <a:pt x="3432313" y="815009"/>
                </a:cubicBezTo>
                <a:cubicBezTo>
                  <a:pt x="3433683" y="821858"/>
                  <a:pt x="3438939" y="827903"/>
                  <a:pt x="3438939" y="834887"/>
                </a:cubicBezTo>
                <a:cubicBezTo>
                  <a:pt x="3438939" y="881322"/>
                  <a:pt x="3437441" y="927884"/>
                  <a:pt x="3432313" y="974035"/>
                </a:cubicBezTo>
                <a:cubicBezTo>
                  <a:pt x="3430770" y="987918"/>
                  <a:pt x="3423478" y="1000539"/>
                  <a:pt x="3419061" y="1013791"/>
                </a:cubicBezTo>
                <a:cubicBezTo>
                  <a:pt x="3414644" y="1027043"/>
                  <a:pt x="3409197" y="1039996"/>
                  <a:pt x="3405809" y="1053548"/>
                </a:cubicBezTo>
                <a:cubicBezTo>
                  <a:pt x="3401392" y="1071217"/>
                  <a:pt x="3398317" y="1089278"/>
                  <a:pt x="3392557" y="1106556"/>
                </a:cubicBezTo>
                <a:cubicBezTo>
                  <a:pt x="3385602" y="1127418"/>
                  <a:pt x="3384296" y="1129640"/>
                  <a:pt x="3379304" y="1152939"/>
                </a:cubicBezTo>
                <a:cubicBezTo>
                  <a:pt x="3374585" y="1174963"/>
                  <a:pt x="3366052" y="1219200"/>
                  <a:pt x="3366052" y="1219200"/>
                </a:cubicBezTo>
                <a:cubicBezTo>
                  <a:pt x="3385784" y="1298127"/>
                  <a:pt x="3362192" y="1239774"/>
                  <a:pt x="3531704" y="1252330"/>
                </a:cubicBezTo>
                <a:cubicBezTo>
                  <a:pt x="3538670" y="1252846"/>
                  <a:pt x="3544867" y="1257037"/>
                  <a:pt x="3551583" y="1258956"/>
                </a:cubicBezTo>
                <a:cubicBezTo>
                  <a:pt x="3560339" y="1261458"/>
                  <a:pt x="3569252" y="1263373"/>
                  <a:pt x="3578087" y="1265582"/>
                </a:cubicBezTo>
                <a:lnTo>
                  <a:pt x="3617843" y="1292087"/>
                </a:lnTo>
                <a:cubicBezTo>
                  <a:pt x="3643675" y="1309308"/>
                  <a:pt x="3654779" y="1314830"/>
                  <a:pt x="3677478" y="1345095"/>
                </a:cubicBezTo>
                <a:cubicBezTo>
                  <a:pt x="3690618" y="1362614"/>
                  <a:pt x="3699536" y="1373484"/>
                  <a:pt x="3710609" y="1391478"/>
                </a:cubicBezTo>
                <a:cubicBezTo>
                  <a:pt x="3758158" y="1468746"/>
                  <a:pt x="3731070" y="1438444"/>
                  <a:pt x="3770243" y="1477617"/>
                </a:cubicBezTo>
                <a:cubicBezTo>
                  <a:pt x="3774661" y="1488661"/>
                  <a:pt x="3778177" y="1500109"/>
                  <a:pt x="3783496" y="1510748"/>
                </a:cubicBezTo>
                <a:cubicBezTo>
                  <a:pt x="3787057" y="1517871"/>
                  <a:pt x="3793187" y="1523503"/>
                  <a:pt x="3796748" y="1530626"/>
                </a:cubicBezTo>
                <a:cubicBezTo>
                  <a:pt x="3824181" y="1585492"/>
                  <a:pt x="3778648" y="1513414"/>
                  <a:pt x="3816626" y="1570382"/>
                </a:cubicBezTo>
                <a:cubicBezTo>
                  <a:pt x="3818835" y="1577008"/>
                  <a:pt x="3820501" y="1583841"/>
                  <a:pt x="3823252" y="1590261"/>
                </a:cubicBezTo>
                <a:cubicBezTo>
                  <a:pt x="3833340" y="1613801"/>
                  <a:pt x="3836447" y="1616679"/>
                  <a:pt x="3849757" y="1636643"/>
                </a:cubicBezTo>
                <a:cubicBezTo>
                  <a:pt x="3863366" y="1677471"/>
                  <a:pt x="3847802" y="1633901"/>
                  <a:pt x="3869635" y="1683026"/>
                </a:cubicBezTo>
                <a:cubicBezTo>
                  <a:pt x="3874466" y="1693895"/>
                  <a:pt x="3878056" y="1705287"/>
                  <a:pt x="3882887" y="1716156"/>
                </a:cubicBezTo>
                <a:cubicBezTo>
                  <a:pt x="3893722" y="1740536"/>
                  <a:pt x="3896933" y="1739210"/>
                  <a:pt x="3902765" y="1762539"/>
                </a:cubicBezTo>
                <a:cubicBezTo>
                  <a:pt x="3905496" y="1773465"/>
                  <a:pt x="3906859" y="1784695"/>
                  <a:pt x="3909391" y="1795669"/>
                </a:cubicBezTo>
                <a:cubicBezTo>
                  <a:pt x="3913486" y="1813416"/>
                  <a:pt x="3918225" y="1831008"/>
                  <a:pt x="3922643" y="1848678"/>
                </a:cubicBezTo>
                <a:cubicBezTo>
                  <a:pt x="3924852" y="1857513"/>
                  <a:pt x="3926390" y="1866543"/>
                  <a:pt x="3929270" y="1875182"/>
                </a:cubicBezTo>
                <a:cubicBezTo>
                  <a:pt x="3935456" y="1893740"/>
                  <a:pt x="3946553" y="1929627"/>
                  <a:pt x="3955774" y="1948069"/>
                </a:cubicBezTo>
                <a:cubicBezTo>
                  <a:pt x="3959335" y="1955192"/>
                  <a:pt x="3965465" y="1960825"/>
                  <a:pt x="3969026" y="1967948"/>
                </a:cubicBezTo>
                <a:cubicBezTo>
                  <a:pt x="3974345" y="1978586"/>
                  <a:pt x="3976959" y="1990440"/>
                  <a:pt x="3982278" y="2001078"/>
                </a:cubicBezTo>
                <a:cubicBezTo>
                  <a:pt x="3985839" y="2008201"/>
                  <a:pt x="3991969" y="2013833"/>
                  <a:pt x="3995530" y="2020956"/>
                </a:cubicBezTo>
                <a:cubicBezTo>
                  <a:pt x="3998654" y="2027203"/>
                  <a:pt x="3998765" y="2034729"/>
                  <a:pt x="4002157" y="2040835"/>
                </a:cubicBezTo>
                <a:cubicBezTo>
                  <a:pt x="4025219" y="2082346"/>
                  <a:pt x="4033683" y="2085614"/>
                  <a:pt x="4068417" y="2120348"/>
                </a:cubicBezTo>
                <a:lnTo>
                  <a:pt x="4101548" y="2153478"/>
                </a:lnTo>
                <a:cubicBezTo>
                  <a:pt x="4105965" y="2160104"/>
                  <a:pt x="4110849" y="2166442"/>
                  <a:pt x="4114800" y="2173356"/>
                </a:cubicBezTo>
                <a:cubicBezTo>
                  <a:pt x="4119701" y="2181932"/>
                  <a:pt x="4122125" y="2191959"/>
                  <a:pt x="4128052" y="2199861"/>
                </a:cubicBezTo>
                <a:cubicBezTo>
                  <a:pt x="4135549" y="2209856"/>
                  <a:pt x="4146426" y="2216879"/>
                  <a:pt x="4154557" y="2226365"/>
                </a:cubicBezTo>
                <a:cubicBezTo>
                  <a:pt x="4159740" y="2232411"/>
                  <a:pt x="4163392" y="2239617"/>
                  <a:pt x="4167809" y="2246243"/>
                </a:cubicBezTo>
                <a:cubicBezTo>
                  <a:pt x="4170018" y="2255078"/>
                  <a:pt x="4171933" y="2263991"/>
                  <a:pt x="4174435" y="2272748"/>
                </a:cubicBezTo>
                <a:cubicBezTo>
                  <a:pt x="4176354" y="2279464"/>
                  <a:pt x="4181061" y="2285642"/>
                  <a:pt x="4181061" y="2292626"/>
                </a:cubicBezTo>
                <a:cubicBezTo>
                  <a:pt x="4181061" y="2319222"/>
                  <a:pt x="4179336" y="2345998"/>
                  <a:pt x="4174435" y="2372139"/>
                </a:cubicBezTo>
                <a:cubicBezTo>
                  <a:pt x="4172615" y="2381847"/>
                  <a:pt x="4166084" y="2390067"/>
                  <a:pt x="4161183" y="2398643"/>
                </a:cubicBezTo>
                <a:cubicBezTo>
                  <a:pt x="4149507" y="2419075"/>
                  <a:pt x="4143619" y="2425718"/>
                  <a:pt x="4121426" y="2438400"/>
                </a:cubicBezTo>
                <a:cubicBezTo>
                  <a:pt x="4115362" y="2441865"/>
                  <a:pt x="4107795" y="2441902"/>
                  <a:pt x="4101548" y="2445026"/>
                </a:cubicBezTo>
                <a:cubicBezTo>
                  <a:pt x="4094425" y="2448587"/>
                  <a:pt x="4088793" y="2454717"/>
                  <a:pt x="4081670" y="2458278"/>
                </a:cubicBezTo>
                <a:cubicBezTo>
                  <a:pt x="4075423" y="2461402"/>
                  <a:pt x="4068211" y="2462153"/>
                  <a:pt x="4061791" y="2464904"/>
                </a:cubicBezTo>
                <a:cubicBezTo>
                  <a:pt x="4052712" y="2468795"/>
                  <a:pt x="4044313" y="2474144"/>
                  <a:pt x="4035287" y="2478156"/>
                </a:cubicBezTo>
                <a:cubicBezTo>
                  <a:pt x="4024418" y="2482987"/>
                  <a:pt x="4013026" y="2486578"/>
                  <a:pt x="4002157" y="2491409"/>
                </a:cubicBezTo>
                <a:cubicBezTo>
                  <a:pt x="3993131" y="2495421"/>
                  <a:pt x="3984731" y="2500770"/>
                  <a:pt x="3975652" y="2504661"/>
                </a:cubicBezTo>
                <a:cubicBezTo>
                  <a:pt x="3969232" y="2507412"/>
                  <a:pt x="3962194" y="2508536"/>
                  <a:pt x="3955774" y="2511287"/>
                </a:cubicBezTo>
                <a:cubicBezTo>
                  <a:pt x="3933595" y="2520792"/>
                  <a:pt x="3917081" y="2531852"/>
                  <a:pt x="3896139" y="2544417"/>
                </a:cubicBezTo>
                <a:cubicBezTo>
                  <a:pt x="3886953" y="2556665"/>
                  <a:pt x="3870227" y="2581571"/>
                  <a:pt x="3856383" y="2590800"/>
                </a:cubicBezTo>
                <a:cubicBezTo>
                  <a:pt x="3851132" y="2594301"/>
                  <a:pt x="3812945" y="2603561"/>
                  <a:pt x="3810000" y="2604052"/>
                </a:cubicBezTo>
                <a:cubicBezTo>
                  <a:pt x="3776803" y="2609585"/>
                  <a:pt x="3645805" y="2627614"/>
                  <a:pt x="3597965" y="2637182"/>
                </a:cubicBezTo>
                <a:cubicBezTo>
                  <a:pt x="3580105" y="2640754"/>
                  <a:pt x="3562236" y="2644676"/>
                  <a:pt x="3544957" y="2650435"/>
                </a:cubicBezTo>
                <a:lnTo>
                  <a:pt x="3505200" y="2663687"/>
                </a:lnTo>
                <a:cubicBezTo>
                  <a:pt x="3452191" y="2661478"/>
                  <a:pt x="3399094" y="2660841"/>
                  <a:pt x="3346174" y="2657061"/>
                </a:cubicBezTo>
                <a:cubicBezTo>
                  <a:pt x="3337091" y="2656412"/>
                  <a:pt x="3328685" y="2651723"/>
                  <a:pt x="3319670" y="2650435"/>
                </a:cubicBezTo>
                <a:cubicBezTo>
                  <a:pt x="3289922" y="2646185"/>
                  <a:pt x="3224638" y="2642326"/>
                  <a:pt x="3193774" y="2637182"/>
                </a:cubicBezTo>
                <a:cubicBezTo>
                  <a:pt x="3173688" y="2633834"/>
                  <a:pt x="3153894" y="2628869"/>
                  <a:pt x="3134139" y="2623930"/>
                </a:cubicBezTo>
                <a:cubicBezTo>
                  <a:pt x="3127363" y="2622236"/>
                  <a:pt x="3120619" y="2620194"/>
                  <a:pt x="3114261" y="2617304"/>
                </a:cubicBezTo>
                <a:cubicBezTo>
                  <a:pt x="3096276" y="2609129"/>
                  <a:pt x="3080417" y="2595591"/>
                  <a:pt x="3061252" y="2590800"/>
                </a:cubicBezTo>
                <a:lnTo>
                  <a:pt x="3034748" y="2584174"/>
                </a:lnTo>
                <a:cubicBezTo>
                  <a:pt x="2986191" y="2545328"/>
                  <a:pt x="3014267" y="2563994"/>
                  <a:pt x="2948609" y="2531165"/>
                </a:cubicBezTo>
                <a:lnTo>
                  <a:pt x="2948609" y="2531165"/>
                </a:lnTo>
                <a:cubicBezTo>
                  <a:pt x="2924261" y="2514934"/>
                  <a:pt x="2928019" y="2515467"/>
                  <a:pt x="2895600" y="2504661"/>
                </a:cubicBezTo>
                <a:cubicBezTo>
                  <a:pt x="2886961" y="2501781"/>
                  <a:pt x="2877852" y="2500537"/>
                  <a:pt x="2869096" y="2498035"/>
                </a:cubicBezTo>
                <a:cubicBezTo>
                  <a:pt x="2862380" y="2496116"/>
                  <a:pt x="2855933" y="2493328"/>
                  <a:pt x="2849217" y="2491409"/>
                </a:cubicBezTo>
                <a:cubicBezTo>
                  <a:pt x="2840461" y="2488907"/>
                  <a:pt x="2831436" y="2487399"/>
                  <a:pt x="2822713" y="2484782"/>
                </a:cubicBezTo>
                <a:cubicBezTo>
                  <a:pt x="2809333" y="2480768"/>
                  <a:pt x="2796655" y="2474269"/>
                  <a:pt x="2782957" y="2471530"/>
                </a:cubicBezTo>
                <a:cubicBezTo>
                  <a:pt x="2771913" y="2469321"/>
                  <a:pt x="2760820" y="2467347"/>
                  <a:pt x="2749826" y="2464904"/>
                </a:cubicBezTo>
                <a:cubicBezTo>
                  <a:pt x="2740936" y="2462929"/>
                  <a:pt x="2732305" y="2459775"/>
                  <a:pt x="2723322" y="2458278"/>
                </a:cubicBezTo>
                <a:cubicBezTo>
                  <a:pt x="2705757" y="2455351"/>
                  <a:pt x="2687983" y="2453861"/>
                  <a:pt x="2670313" y="2451652"/>
                </a:cubicBezTo>
                <a:cubicBezTo>
                  <a:pt x="2586383" y="2453861"/>
                  <a:pt x="2502278" y="2452435"/>
                  <a:pt x="2418522" y="2458278"/>
                </a:cubicBezTo>
                <a:cubicBezTo>
                  <a:pt x="2391876" y="2460137"/>
                  <a:pt x="2385996" y="2474540"/>
                  <a:pt x="2365513" y="2484782"/>
                </a:cubicBezTo>
                <a:cubicBezTo>
                  <a:pt x="2359266" y="2487906"/>
                  <a:pt x="2351882" y="2488285"/>
                  <a:pt x="2345635" y="2491409"/>
                </a:cubicBezTo>
                <a:cubicBezTo>
                  <a:pt x="2266049" y="2531204"/>
                  <a:pt x="2374151" y="2480926"/>
                  <a:pt x="2312504" y="2517913"/>
                </a:cubicBezTo>
                <a:cubicBezTo>
                  <a:pt x="2306515" y="2521506"/>
                  <a:pt x="2299046" y="2521788"/>
                  <a:pt x="2292626" y="2524539"/>
                </a:cubicBezTo>
                <a:cubicBezTo>
                  <a:pt x="2283547" y="2528430"/>
                  <a:pt x="2275293" y="2534123"/>
                  <a:pt x="2266122" y="2537791"/>
                </a:cubicBezTo>
                <a:cubicBezTo>
                  <a:pt x="2251717" y="2543553"/>
                  <a:pt x="2217758" y="2554415"/>
                  <a:pt x="2199861" y="2557669"/>
                </a:cubicBezTo>
                <a:cubicBezTo>
                  <a:pt x="2163686" y="2564246"/>
                  <a:pt x="2115362" y="2568346"/>
                  <a:pt x="2080591" y="2570922"/>
                </a:cubicBezTo>
                <a:cubicBezTo>
                  <a:pt x="2045280" y="2573538"/>
                  <a:pt x="2009913" y="2575339"/>
                  <a:pt x="1974574" y="2577548"/>
                </a:cubicBezTo>
                <a:cubicBezTo>
                  <a:pt x="1963530" y="2579757"/>
                  <a:pt x="1952534" y="2582217"/>
                  <a:pt x="1941443" y="2584174"/>
                </a:cubicBezTo>
                <a:cubicBezTo>
                  <a:pt x="1914982" y="2588844"/>
                  <a:pt x="1887998" y="2590909"/>
                  <a:pt x="1861930" y="2597426"/>
                </a:cubicBezTo>
                <a:lnTo>
                  <a:pt x="1782417" y="2617304"/>
                </a:lnTo>
                <a:cubicBezTo>
                  <a:pt x="1773582" y="2619513"/>
                  <a:pt x="1764896" y="2622433"/>
                  <a:pt x="1755913" y="2623930"/>
                </a:cubicBezTo>
                <a:lnTo>
                  <a:pt x="1716157" y="2630556"/>
                </a:lnTo>
                <a:cubicBezTo>
                  <a:pt x="1709531" y="2634974"/>
                  <a:pt x="1703555" y="2640574"/>
                  <a:pt x="1696278" y="2643809"/>
                </a:cubicBezTo>
                <a:cubicBezTo>
                  <a:pt x="1664778" y="2657809"/>
                  <a:pt x="1650102" y="2658131"/>
                  <a:pt x="1616765" y="2663687"/>
                </a:cubicBezTo>
                <a:lnTo>
                  <a:pt x="1557130" y="2683565"/>
                </a:lnTo>
                <a:cubicBezTo>
                  <a:pt x="1543878" y="2687982"/>
                  <a:pt x="1531235" y="2695084"/>
                  <a:pt x="1517374" y="2696817"/>
                </a:cubicBezTo>
                <a:cubicBezTo>
                  <a:pt x="1448868" y="2705380"/>
                  <a:pt x="1481993" y="2700925"/>
                  <a:pt x="1417983" y="2710069"/>
                </a:cubicBezTo>
                <a:lnTo>
                  <a:pt x="1073426" y="2696817"/>
                </a:lnTo>
                <a:lnTo>
                  <a:pt x="1007165" y="2683565"/>
                </a:lnTo>
                <a:cubicBezTo>
                  <a:pt x="940735" y="2656993"/>
                  <a:pt x="1004597" y="2680807"/>
                  <a:pt x="947530" y="2663687"/>
                </a:cubicBezTo>
                <a:cubicBezTo>
                  <a:pt x="934150" y="2659673"/>
                  <a:pt x="921738" y="2650802"/>
                  <a:pt x="907774" y="2650435"/>
                </a:cubicBezTo>
                <a:lnTo>
                  <a:pt x="655983" y="2643809"/>
                </a:lnTo>
                <a:cubicBezTo>
                  <a:pt x="581758" y="2594325"/>
                  <a:pt x="646372" y="2641155"/>
                  <a:pt x="589722" y="2590800"/>
                </a:cubicBezTo>
                <a:cubicBezTo>
                  <a:pt x="579152" y="2581404"/>
                  <a:pt x="566591" y="2574295"/>
                  <a:pt x="556591" y="2564295"/>
                </a:cubicBezTo>
                <a:cubicBezTo>
                  <a:pt x="550960" y="2558664"/>
                  <a:pt x="548522" y="2550463"/>
                  <a:pt x="543339" y="2544417"/>
                </a:cubicBezTo>
                <a:cubicBezTo>
                  <a:pt x="515592" y="2512045"/>
                  <a:pt x="520969" y="2528460"/>
                  <a:pt x="503583" y="2498035"/>
                </a:cubicBezTo>
                <a:cubicBezTo>
                  <a:pt x="494138" y="2481507"/>
                  <a:pt x="488552" y="2469429"/>
                  <a:pt x="483704" y="2451652"/>
                </a:cubicBezTo>
                <a:cubicBezTo>
                  <a:pt x="478912" y="2434080"/>
                  <a:pt x="470452" y="2398643"/>
                  <a:pt x="470452" y="2398643"/>
                </a:cubicBezTo>
                <a:cubicBezTo>
                  <a:pt x="468243" y="2358887"/>
                  <a:pt x="467601" y="2319012"/>
                  <a:pt x="463826" y="2279374"/>
                </a:cubicBezTo>
                <a:cubicBezTo>
                  <a:pt x="463164" y="2272421"/>
                  <a:pt x="459119" y="2266211"/>
                  <a:pt x="457200" y="2259495"/>
                </a:cubicBezTo>
                <a:cubicBezTo>
                  <a:pt x="454698" y="2250739"/>
                  <a:pt x="452783" y="2241826"/>
                  <a:pt x="450574" y="2232991"/>
                </a:cubicBezTo>
                <a:cubicBezTo>
                  <a:pt x="452069" y="2224023"/>
                  <a:pt x="458435" y="2179310"/>
                  <a:pt x="463826" y="2166730"/>
                </a:cubicBezTo>
                <a:cubicBezTo>
                  <a:pt x="466963" y="2159410"/>
                  <a:pt x="473265" y="2153843"/>
                  <a:pt x="477078" y="2146852"/>
                </a:cubicBezTo>
                <a:cubicBezTo>
                  <a:pt x="486538" y="2129509"/>
                  <a:pt x="494748" y="2111513"/>
                  <a:pt x="503583" y="2093843"/>
                </a:cubicBezTo>
                <a:cubicBezTo>
                  <a:pt x="510209" y="2080591"/>
                  <a:pt x="515242" y="2066415"/>
                  <a:pt x="523461" y="2054087"/>
                </a:cubicBezTo>
                <a:cubicBezTo>
                  <a:pt x="555747" y="2005658"/>
                  <a:pt x="516338" y="2066552"/>
                  <a:pt x="549965" y="2007704"/>
                </a:cubicBezTo>
                <a:cubicBezTo>
                  <a:pt x="587444" y="1942114"/>
                  <a:pt x="536401" y="2041454"/>
                  <a:pt x="576470" y="1961322"/>
                </a:cubicBezTo>
                <a:cubicBezTo>
                  <a:pt x="592586" y="1896855"/>
                  <a:pt x="568830" y="1983737"/>
                  <a:pt x="609600" y="1881809"/>
                </a:cubicBezTo>
                <a:cubicBezTo>
                  <a:pt x="614017" y="1870765"/>
                  <a:pt x="619091" y="1859962"/>
                  <a:pt x="622852" y="1848678"/>
                </a:cubicBezTo>
                <a:cubicBezTo>
                  <a:pt x="625732" y="1840039"/>
                  <a:pt x="626281" y="1830701"/>
                  <a:pt x="629478" y="1822174"/>
                </a:cubicBezTo>
                <a:cubicBezTo>
                  <a:pt x="632946" y="1812925"/>
                  <a:pt x="639061" y="1804840"/>
                  <a:pt x="642730" y="1795669"/>
                </a:cubicBezTo>
                <a:cubicBezTo>
                  <a:pt x="653487" y="1768776"/>
                  <a:pt x="656099" y="1755447"/>
                  <a:pt x="662609" y="1729409"/>
                </a:cubicBezTo>
                <a:cubicBezTo>
                  <a:pt x="660400" y="1711739"/>
                  <a:pt x="660669" y="1693580"/>
                  <a:pt x="655983" y="1676400"/>
                </a:cubicBezTo>
                <a:cubicBezTo>
                  <a:pt x="653888" y="1668717"/>
                  <a:pt x="646292" y="1663645"/>
                  <a:pt x="642730" y="1656522"/>
                </a:cubicBezTo>
                <a:cubicBezTo>
                  <a:pt x="639606" y="1650275"/>
                  <a:pt x="638611" y="1643162"/>
                  <a:pt x="636104" y="1636643"/>
                </a:cubicBezTo>
                <a:cubicBezTo>
                  <a:pt x="627565" y="1614440"/>
                  <a:pt x="617123" y="1592950"/>
                  <a:pt x="609600" y="1570382"/>
                </a:cubicBezTo>
                <a:cubicBezTo>
                  <a:pt x="607391" y="1563756"/>
                  <a:pt x="604893" y="1557220"/>
                  <a:pt x="602974" y="1550504"/>
                </a:cubicBezTo>
                <a:cubicBezTo>
                  <a:pt x="600472" y="1541748"/>
                  <a:pt x="599228" y="1532639"/>
                  <a:pt x="596348" y="1524000"/>
                </a:cubicBezTo>
                <a:cubicBezTo>
                  <a:pt x="592587" y="1512716"/>
                  <a:pt x="587272" y="1502006"/>
                  <a:pt x="583096" y="1490869"/>
                </a:cubicBezTo>
                <a:cubicBezTo>
                  <a:pt x="580644" y="1484329"/>
                  <a:pt x="579221" y="1477411"/>
                  <a:pt x="576470" y="1470991"/>
                </a:cubicBezTo>
                <a:cubicBezTo>
                  <a:pt x="566194" y="1447015"/>
                  <a:pt x="552409" y="1425658"/>
                  <a:pt x="536713" y="1404730"/>
                </a:cubicBezTo>
                <a:cubicBezTo>
                  <a:pt x="530087" y="1395895"/>
                  <a:pt x="522961" y="1387415"/>
                  <a:pt x="516835" y="1378226"/>
                </a:cubicBezTo>
                <a:cubicBezTo>
                  <a:pt x="483903" y="1328827"/>
                  <a:pt x="512054" y="1360192"/>
                  <a:pt x="477078" y="1325217"/>
                </a:cubicBezTo>
                <a:lnTo>
                  <a:pt x="443948" y="1258956"/>
                </a:lnTo>
                <a:cubicBezTo>
                  <a:pt x="439531" y="1250121"/>
                  <a:pt x="436175" y="1240671"/>
                  <a:pt x="430696" y="1232452"/>
                </a:cubicBezTo>
                <a:lnTo>
                  <a:pt x="404191" y="1192695"/>
                </a:lnTo>
                <a:cubicBezTo>
                  <a:pt x="399774" y="1186069"/>
                  <a:pt x="395717" y="1179188"/>
                  <a:pt x="390939" y="1172817"/>
                </a:cubicBezTo>
                <a:cubicBezTo>
                  <a:pt x="384313" y="1163982"/>
                  <a:pt x="377394" y="1155360"/>
                  <a:pt x="371061" y="1146313"/>
                </a:cubicBezTo>
                <a:cubicBezTo>
                  <a:pt x="361927" y="1133265"/>
                  <a:pt x="353392" y="1119808"/>
                  <a:pt x="344557" y="1106556"/>
                </a:cubicBezTo>
                <a:cubicBezTo>
                  <a:pt x="340140" y="1099930"/>
                  <a:pt x="336279" y="1092897"/>
                  <a:pt x="331304" y="1086678"/>
                </a:cubicBezTo>
                <a:cubicBezTo>
                  <a:pt x="321961" y="1074999"/>
                  <a:pt x="305495" y="1051918"/>
                  <a:pt x="291548" y="1040295"/>
                </a:cubicBezTo>
                <a:cubicBezTo>
                  <a:pt x="250316" y="1005935"/>
                  <a:pt x="277561" y="1037108"/>
                  <a:pt x="245165" y="993913"/>
                </a:cubicBezTo>
                <a:cubicBezTo>
                  <a:pt x="226395" y="937603"/>
                  <a:pt x="252573" y="1006260"/>
                  <a:pt x="225287" y="960782"/>
                </a:cubicBezTo>
                <a:cubicBezTo>
                  <a:pt x="221694" y="954793"/>
                  <a:pt x="221785" y="947151"/>
                  <a:pt x="218661" y="940904"/>
                </a:cubicBezTo>
                <a:cubicBezTo>
                  <a:pt x="215100" y="933781"/>
                  <a:pt x="208970" y="928149"/>
                  <a:pt x="205409" y="921026"/>
                </a:cubicBezTo>
                <a:cubicBezTo>
                  <a:pt x="202285" y="914779"/>
                  <a:pt x="201534" y="907568"/>
                  <a:pt x="198783" y="901148"/>
                </a:cubicBezTo>
                <a:cubicBezTo>
                  <a:pt x="181619" y="861101"/>
                  <a:pt x="191291" y="888037"/>
                  <a:pt x="172278" y="854765"/>
                </a:cubicBezTo>
                <a:cubicBezTo>
                  <a:pt x="138646" y="795909"/>
                  <a:pt x="178065" y="856821"/>
                  <a:pt x="145774" y="808382"/>
                </a:cubicBezTo>
                <a:cubicBezTo>
                  <a:pt x="143565" y="799547"/>
                  <a:pt x="142346" y="790405"/>
                  <a:pt x="139148" y="781878"/>
                </a:cubicBezTo>
                <a:cubicBezTo>
                  <a:pt x="128096" y="752405"/>
                  <a:pt x="125255" y="762427"/>
                  <a:pt x="119270" y="735495"/>
                </a:cubicBezTo>
                <a:cubicBezTo>
                  <a:pt x="116355" y="722380"/>
                  <a:pt x="115558" y="708854"/>
                  <a:pt x="112643" y="695739"/>
                </a:cubicBezTo>
                <a:cubicBezTo>
                  <a:pt x="111128" y="688921"/>
                  <a:pt x="107936" y="682577"/>
                  <a:pt x="106017" y="675861"/>
                </a:cubicBezTo>
                <a:cubicBezTo>
                  <a:pt x="103515" y="667104"/>
                  <a:pt x="101367" y="658246"/>
                  <a:pt x="99391" y="649356"/>
                </a:cubicBezTo>
                <a:cubicBezTo>
                  <a:pt x="86904" y="593165"/>
                  <a:pt x="100198" y="638524"/>
                  <a:pt x="79513" y="576469"/>
                </a:cubicBezTo>
                <a:cubicBezTo>
                  <a:pt x="77304" y="569843"/>
                  <a:pt x="78698" y="560465"/>
                  <a:pt x="72887" y="556591"/>
                </a:cubicBezTo>
                <a:lnTo>
                  <a:pt x="53009" y="543339"/>
                </a:lnTo>
                <a:cubicBezTo>
                  <a:pt x="48592" y="536713"/>
                  <a:pt x="44732" y="529679"/>
                  <a:pt x="39757" y="523461"/>
                </a:cubicBezTo>
                <a:cubicBezTo>
                  <a:pt x="35854" y="518583"/>
                  <a:pt x="28019" y="516270"/>
                  <a:pt x="26504" y="510209"/>
                </a:cubicBezTo>
                <a:cubicBezTo>
                  <a:pt x="21120" y="488675"/>
                  <a:pt x="22087" y="466035"/>
                  <a:pt x="19878" y="443948"/>
                </a:cubicBezTo>
                <a:cubicBezTo>
                  <a:pt x="44442" y="435760"/>
                  <a:pt x="33510" y="440446"/>
                  <a:pt x="53009" y="430695"/>
                </a:cubicBezTo>
              </a:path>
            </a:pathLst>
          </a:custGeom>
          <a:solidFill>
            <a:srgbClr val="BF9000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4454A-7414-88F5-7E8A-C1C941376934}"/>
              </a:ext>
            </a:extLst>
          </p:cNvPr>
          <p:cNvSpPr txBox="1"/>
          <p:nvPr/>
        </p:nvSpPr>
        <p:spPr>
          <a:xfrm>
            <a:off x="5157810" y="2822713"/>
            <a:ext cx="2352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AI Slop</a:t>
            </a:r>
          </a:p>
        </p:txBody>
      </p:sp>
    </p:spTree>
    <p:extLst>
      <p:ext uri="{BB962C8B-B14F-4D97-AF65-F5344CB8AC3E}">
        <p14:creationId xmlns:p14="http://schemas.microsoft.com/office/powerpoint/2010/main" val="3220695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F67D6-93DB-B435-CEC3-BBFDE0C16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923469E0-DA7A-D850-3746-C16784EC95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5732190" y="853897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F12AD987-1D79-F58D-076E-248409F4E232}"/>
              </a:ext>
            </a:extLst>
          </p:cNvPr>
          <p:cNvSpPr/>
          <p:nvPr/>
        </p:nvSpPr>
        <p:spPr>
          <a:xfrm>
            <a:off x="6071364" y="1343317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174CF8B-D8D1-3772-671D-940834C09E8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2D58F8C-E5F3-C38B-31E3-D552CDC632A5}"/>
              </a:ext>
            </a:extLst>
          </p:cNvPr>
          <p:cNvGrpSpPr/>
          <p:nvPr/>
        </p:nvGrpSpPr>
        <p:grpSpPr>
          <a:xfrm>
            <a:off x="6185731" y="1607332"/>
            <a:ext cx="957334" cy="972057"/>
            <a:chOff x="7778893" y="2128881"/>
            <a:chExt cx="2720222" cy="27620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06B120-AA37-481E-4949-BE252FD8036B}"/>
                </a:ext>
              </a:extLst>
            </p:cNvPr>
            <p:cNvSpPr/>
            <p:nvPr/>
          </p:nvSpPr>
          <p:spPr>
            <a:xfrm rot="16200000">
              <a:off x="9319825" y="3043424"/>
              <a:ext cx="286213" cy="274560"/>
            </a:xfrm>
            <a:custGeom>
              <a:avLst/>
              <a:gdLst>
                <a:gd name="csX0" fmla="*/ 0 w 286213"/>
                <a:gd name="csY0" fmla="*/ 0 h 274560"/>
                <a:gd name="csX1" fmla="*/ 286213 w 286213"/>
                <a:gd name="csY1" fmla="*/ 0 h 274560"/>
                <a:gd name="csX2" fmla="*/ 286213 w 286213"/>
                <a:gd name="csY2" fmla="*/ 274560 h 274560"/>
                <a:gd name="csX3" fmla="*/ 0 w 286213"/>
                <a:gd name="csY3" fmla="*/ 274560 h 274560"/>
                <a:gd name="csX4" fmla="*/ 0 w 286213"/>
                <a:gd name="csY4" fmla="*/ 0 h 27456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86213" h="274560" fill="none" extrusionOk="0">
                  <a:moveTo>
                    <a:pt x="0" y="0"/>
                  </a:moveTo>
                  <a:cubicBezTo>
                    <a:pt x="66437" y="13753"/>
                    <a:pt x="166871" y="-9062"/>
                    <a:pt x="286213" y="0"/>
                  </a:cubicBezTo>
                  <a:cubicBezTo>
                    <a:pt x="294501" y="122997"/>
                    <a:pt x="294779" y="191876"/>
                    <a:pt x="286213" y="274560"/>
                  </a:cubicBezTo>
                  <a:cubicBezTo>
                    <a:pt x="182037" y="281711"/>
                    <a:pt x="128197" y="272510"/>
                    <a:pt x="0" y="274560"/>
                  </a:cubicBezTo>
                  <a:cubicBezTo>
                    <a:pt x="-9199" y="161537"/>
                    <a:pt x="8190" y="136793"/>
                    <a:pt x="0" y="0"/>
                  </a:cubicBezTo>
                  <a:close/>
                </a:path>
                <a:path w="286213" h="274560" stroke="0" extrusionOk="0">
                  <a:moveTo>
                    <a:pt x="0" y="0"/>
                  </a:moveTo>
                  <a:cubicBezTo>
                    <a:pt x="141216" y="1839"/>
                    <a:pt x="212537" y="8645"/>
                    <a:pt x="286213" y="0"/>
                  </a:cubicBezTo>
                  <a:cubicBezTo>
                    <a:pt x="288201" y="86839"/>
                    <a:pt x="293129" y="200229"/>
                    <a:pt x="286213" y="274560"/>
                  </a:cubicBezTo>
                  <a:cubicBezTo>
                    <a:pt x="211396" y="266785"/>
                    <a:pt x="135134" y="281409"/>
                    <a:pt x="0" y="274560"/>
                  </a:cubicBezTo>
                  <a:cubicBezTo>
                    <a:pt x="2338" y="145292"/>
                    <a:pt x="12337" y="74732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361858122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5BC2509-E49B-94A9-EB4A-746B48CC310C}"/>
                </a:ext>
              </a:extLst>
            </p:cNvPr>
            <p:cNvSpPr/>
            <p:nvPr/>
          </p:nvSpPr>
          <p:spPr>
            <a:xfrm>
              <a:off x="8739027" y="2128881"/>
              <a:ext cx="244446" cy="257332"/>
            </a:xfrm>
            <a:custGeom>
              <a:avLst/>
              <a:gdLst>
                <a:gd name="csX0" fmla="*/ 0 w 244446"/>
                <a:gd name="csY0" fmla="*/ 0 h 257332"/>
                <a:gd name="csX1" fmla="*/ 244446 w 244446"/>
                <a:gd name="csY1" fmla="*/ 0 h 257332"/>
                <a:gd name="csX2" fmla="*/ 244446 w 244446"/>
                <a:gd name="csY2" fmla="*/ 257332 h 257332"/>
                <a:gd name="csX3" fmla="*/ 0 w 244446"/>
                <a:gd name="csY3" fmla="*/ 257332 h 257332"/>
                <a:gd name="csX4" fmla="*/ 0 w 244446"/>
                <a:gd name="csY4" fmla="*/ 0 h 25733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57332" fill="none" extrusionOk="0">
                  <a:moveTo>
                    <a:pt x="0" y="0"/>
                  </a:moveTo>
                  <a:cubicBezTo>
                    <a:pt x="58002" y="1256"/>
                    <a:pt x="165752" y="6383"/>
                    <a:pt x="244446" y="0"/>
                  </a:cubicBezTo>
                  <a:cubicBezTo>
                    <a:pt x="243644" y="61699"/>
                    <a:pt x="251830" y="131557"/>
                    <a:pt x="244446" y="257332"/>
                  </a:cubicBezTo>
                  <a:cubicBezTo>
                    <a:pt x="156732" y="247568"/>
                    <a:pt x="103581" y="250556"/>
                    <a:pt x="0" y="257332"/>
                  </a:cubicBezTo>
                  <a:cubicBezTo>
                    <a:pt x="3405" y="148376"/>
                    <a:pt x="-1936" y="55636"/>
                    <a:pt x="0" y="0"/>
                  </a:cubicBezTo>
                  <a:close/>
                </a:path>
                <a:path w="244446" h="257332" stroke="0" extrusionOk="0">
                  <a:moveTo>
                    <a:pt x="0" y="0"/>
                  </a:moveTo>
                  <a:cubicBezTo>
                    <a:pt x="81623" y="6758"/>
                    <a:pt x="147433" y="9679"/>
                    <a:pt x="244446" y="0"/>
                  </a:cubicBezTo>
                  <a:cubicBezTo>
                    <a:pt x="234953" y="53148"/>
                    <a:pt x="232850" y="195782"/>
                    <a:pt x="244446" y="257332"/>
                  </a:cubicBezTo>
                  <a:cubicBezTo>
                    <a:pt x="142855" y="265211"/>
                    <a:pt x="51485" y="253307"/>
                    <a:pt x="0" y="257332"/>
                  </a:cubicBezTo>
                  <a:cubicBezTo>
                    <a:pt x="-6394" y="136949"/>
                    <a:pt x="-10876" y="710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29C352-5FB8-7BA1-2A77-8B5B414B810C}"/>
                </a:ext>
              </a:extLst>
            </p:cNvPr>
            <p:cNvSpPr/>
            <p:nvPr/>
          </p:nvSpPr>
          <p:spPr>
            <a:xfrm>
              <a:off x="8592017" y="2259631"/>
              <a:ext cx="244446" cy="221694"/>
            </a:xfrm>
            <a:custGeom>
              <a:avLst/>
              <a:gdLst>
                <a:gd name="csX0" fmla="*/ 0 w 244446"/>
                <a:gd name="csY0" fmla="*/ 0 h 221694"/>
                <a:gd name="csX1" fmla="*/ 244446 w 244446"/>
                <a:gd name="csY1" fmla="*/ 0 h 221694"/>
                <a:gd name="csX2" fmla="*/ 244446 w 244446"/>
                <a:gd name="csY2" fmla="*/ 221694 h 221694"/>
                <a:gd name="csX3" fmla="*/ 0 w 244446"/>
                <a:gd name="csY3" fmla="*/ 221694 h 221694"/>
                <a:gd name="csX4" fmla="*/ 0 w 244446"/>
                <a:gd name="csY4" fmla="*/ 0 h 22169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21694" fill="none" extrusionOk="0">
                  <a:moveTo>
                    <a:pt x="0" y="0"/>
                  </a:moveTo>
                  <a:cubicBezTo>
                    <a:pt x="58002" y="-20744"/>
                    <a:pt x="165752" y="28383"/>
                    <a:pt x="244446" y="0"/>
                  </a:cubicBezTo>
                  <a:cubicBezTo>
                    <a:pt x="249607" y="106987"/>
                    <a:pt x="222366" y="117946"/>
                    <a:pt x="244446" y="221694"/>
                  </a:cubicBezTo>
                  <a:cubicBezTo>
                    <a:pt x="156732" y="248597"/>
                    <a:pt x="103581" y="207585"/>
                    <a:pt x="0" y="221694"/>
                  </a:cubicBezTo>
                  <a:cubicBezTo>
                    <a:pt x="-24121" y="152822"/>
                    <a:pt x="400" y="96123"/>
                    <a:pt x="0" y="0"/>
                  </a:cubicBezTo>
                  <a:close/>
                </a:path>
                <a:path w="244446" h="221694" stroke="0" extrusionOk="0">
                  <a:moveTo>
                    <a:pt x="0" y="0"/>
                  </a:moveTo>
                  <a:cubicBezTo>
                    <a:pt x="81623" y="-5464"/>
                    <a:pt x="147433" y="17012"/>
                    <a:pt x="244446" y="0"/>
                  </a:cubicBezTo>
                  <a:cubicBezTo>
                    <a:pt x="252336" y="73982"/>
                    <a:pt x="229692" y="119337"/>
                    <a:pt x="244446" y="221694"/>
                  </a:cubicBezTo>
                  <a:cubicBezTo>
                    <a:pt x="142855" y="246684"/>
                    <a:pt x="51485" y="195669"/>
                    <a:pt x="0" y="221694"/>
                  </a:cubicBezTo>
                  <a:cubicBezTo>
                    <a:pt x="-9236" y="124223"/>
                    <a:pt x="11678" y="45898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F5571C-3E20-2823-E8E3-705D33B1D1D4}"/>
                </a:ext>
              </a:extLst>
            </p:cNvPr>
            <p:cNvSpPr/>
            <p:nvPr/>
          </p:nvSpPr>
          <p:spPr>
            <a:xfrm>
              <a:off x="8768910" y="2300984"/>
              <a:ext cx="338720" cy="358723"/>
            </a:xfrm>
            <a:custGeom>
              <a:avLst/>
              <a:gdLst>
                <a:gd name="csX0" fmla="*/ 0 w 338720"/>
                <a:gd name="csY0" fmla="*/ 0 h 358723"/>
                <a:gd name="csX1" fmla="*/ 338720 w 338720"/>
                <a:gd name="csY1" fmla="*/ 0 h 358723"/>
                <a:gd name="csX2" fmla="*/ 338720 w 338720"/>
                <a:gd name="csY2" fmla="*/ 358723 h 358723"/>
                <a:gd name="csX3" fmla="*/ 0 w 338720"/>
                <a:gd name="csY3" fmla="*/ 358723 h 358723"/>
                <a:gd name="csX4" fmla="*/ 0 w 338720"/>
                <a:gd name="csY4" fmla="*/ 0 h 35872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38720" h="358723" fill="none" extrusionOk="0">
                  <a:moveTo>
                    <a:pt x="0" y="0"/>
                  </a:moveTo>
                  <a:cubicBezTo>
                    <a:pt x="72222" y="-5389"/>
                    <a:pt x="193321" y="37880"/>
                    <a:pt x="338720" y="0"/>
                  </a:cubicBezTo>
                  <a:cubicBezTo>
                    <a:pt x="357440" y="152825"/>
                    <a:pt x="316172" y="266714"/>
                    <a:pt x="338720" y="358723"/>
                  </a:cubicBezTo>
                  <a:cubicBezTo>
                    <a:pt x="179150" y="365403"/>
                    <a:pt x="160455" y="322637"/>
                    <a:pt x="0" y="358723"/>
                  </a:cubicBezTo>
                  <a:cubicBezTo>
                    <a:pt x="-14267" y="189219"/>
                    <a:pt x="13282" y="100432"/>
                    <a:pt x="0" y="0"/>
                  </a:cubicBezTo>
                  <a:close/>
                </a:path>
                <a:path w="338720" h="358723" stroke="0" extrusionOk="0">
                  <a:moveTo>
                    <a:pt x="0" y="0"/>
                  </a:moveTo>
                  <a:cubicBezTo>
                    <a:pt x="133356" y="-5920"/>
                    <a:pt x="252417" y="10486"/>
                    <a:pt x="338720" y="0"/>
                  </a:cubicBezTo>
                  <a:cubicBezTo>
                    <a:pt x="349760" y="92731"/>
                    <a:pt x="331700" y="187215"/>
                    <a:pt x="338720" y="358723"/>
                  </a:cubicBezTo>
                  <a:cubicBezTo>
                    <a:pt x="180648" y="368277"/>
                    <a:pt x="122461" y="340772"/>
                    <a:pt x="0" y="358723"/>
                  </a:cubicBezTo>
                  <a:cubicBezTo>
                    <a:pt x="-31584" y="259232"/>
                    <a:pt x="16675" y="160189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Rectangle 1059">
              <a:extLst>
                <a:ext uri="{FF2B5EF4-FFF2-40B4-BE49-F238E27FC236}">
                  <a16:creationId xmlns:a16="http://schemas.microsoft.com/office/drawing/2014/main" id="{7DCD61C8-1DCD-FBD2-F4C3-3F8A8583E29E}"/>
                </a:ext>
              </a:extLst>
            </p:cNvPr>
            <p:cNvSpPr/>
            <p:nvPr/>
          </p:nvSpPr>
          <p:spPr>
            <a:xfrm>
              <a:off x="8444133" y="4244002"/>
              <a:ext cx="564293" cy="539578"/>
            </a:xfrm>
            <a:solidFill>
              <a:srgbClr val="00206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3DACBB6-410F-88BD-CB95-D12BA289955D}"/>
                </a:ext>
              </a:extLst>
            </p:cNvPr>
            <p:cNvSpPr/>
            <p:nvPr/>
          </p:nvSpPr>
          <p:spPr>
            <a:xfrm>
              <a:off x="8325052" y="2728079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129959" y="-8965"/>
                    <a:pt x="241431" y="-7800"/>
                    <a:pt x="318308" y="0"/>
                  </a:cubicBezTo>
                  <a:cubicBezTo>
                    <a:pt x="318476" y="135601"/>
                    <a:pt x="321616" y="196332"/>
                    <a:pt x="318308" y="308153"/>
                  </a:cubicBezTo>
                  <a:cubicBezTo>
                    <a:pt x="176989" y="297239"/>
                    <a:pt x="121804" y="301913"/>
                    <a:pt x="0" y="308153"/>
                  </a:cubicBezTo>
                  <a:cubicBezTo>
                    <a:pt x="-3834" y="161500"/>
                    <a:pt x="12426" y="78739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88353" y="6102"/>
                    <a:pt x="249133" y="8844"/>
                    <a:pt x="318308" y="0"/>
                  </a:cubicBezTo>
                  <a:cubicBezTo>
                    <a:pt x="306296" y="131615"/>
                    <a:pt x="333091" y="215517"/>
                    <a:pt x="318308" y="308153"/>
                  </a:cubicBezTo>
                  <a:cubicBezTo>
                    <a:pt x="217005" y="302623"/>
                    <a:pt x="120562" y="321731"/>
                    <a:pt x="0" y="308153"/>
                  </a:cubicBezTo>
                  <a:cubicBezTo>
                    <a:pt x="1072" y="216566"/>
                    <a:pt x="6869" y="130294"/>
                    <a:pt x="0" y="0"/>
                  </a:cubicBezTo>
                  <a:close/>
                </a:path>
              </a:pathLst>
            </a:custGeom>
            <a:solidFill>
              <a:srgbClr val="00FDFF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C45AB7B-1BF0-6CD1-C0A3-ECD0D49DE6DB}"/>
                </a:ext>
              </a:extLst>
            </p:cNvPr>
            <p:cNvSpPr/>
            <p:nvPr/>
          </p:nvSpPr>
          <p:spPr>
            <a:xfrm>
              <a:off x="8156313" y="2841247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55370" y="97"/>
                    <a:pt x="258648" y="-26937"/>
                    <a:pt x="318308" y="0"/>
                  </a:cubicBezTo>
                  <a:cubicBezTo>
                    <a:pt x="293334" y="120600"/>
                    <a:pt x="301089" y="209728"/>
                    <a:pt x="318308" y="308153"/>
                  </a:cubicBezTo>
                  <a:cubicBezTo>
                    <a:pt x="280957" y="304958"/>
                    <a:pt x="147991" y="332390"/>
                    <a:pt x="0" y="308153"/>
                  </a:cubicBezTo>
                  <a:cubicBezTo>
                    <a:pt x="21344" y="196429"/>
                    <a:pt x="6043" y="102760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127565" y="-16090"/>
                    <a:pt x="267620" y="12019"/>
                    <a:pt x="318308" y="0"/>
                  </a:cubicBezTo>
                  <a:cubicBezTo>
                    <a:pt x="299700" y="86854"/>
                    <a:pt x="318622" y="261179"/>
                    <a:pt x="318308" y="308153"/>
                  </a:cubicBezTo>
                  <a:cubicBezTo>
                    <a:pt x="246621" y="332255"/>
                    <a:pt x="103500" y="327241"/>
                    <a:pt x="0" y="308153"/>
                  </a:cubicBezTo>
                  <a:cubicBezTo>
                    <a:pt x="22084" y="170592"/>
                    <a:pt x="16509" y="9344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id="{489429D2-C2B6-2517-87B9-5853445673DB}"/>
                </a:ext>
              </a:extLst>
            </p:cNvPr>
            <p:cNvSpPr/>
            <p:nvPr/>
          </p:nvSpPr>
          <p:spPr>
            <a:xfrm>
              <a:off x="9911321" y="3667738"/>
              <a:ext cx="388681" cy="378612"/>
            </a:xfrm>
            <a:solidFill>
              <a:srgbClr val="00B05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72D0A04-D0DC-1668-5F6A-65A232210594}"/>
                </a:ext>
              </a:extLst>
            </p:cNvPr>
            <p:cNvSpPr/>
            <p:nvPr/>
          </p:nvSpPr>
          <p:spPr>
            <a:xfrm rot="16200000">
              <a:off x="9221966" y="2735190"/>
              <a:ext cx="402890" cy="385244"/>
            </a:xfrm>
            <a:custGeom>
              <a:avLst/>
              <a:gdLst>
                <a:gd name="csX0" fmla="*/ 0 w 402890"/>
                <a:gd name="csY0" fmla="*/ 0 h 385244"/>
                <a:gd name="csX1" fmla="*/ 402890 w 402890"/>
                <a:gd name="csY1" fmla="*/ 0 h 385244"/>
                <a:gd name="csX2" fmla="*/ 402890 w 402890"/>
                <a:gd name="csY2" fmla="*/ 385244 h 385244"/>
                <a:gd name="csX3" fmla="*/ 0 w 402890"/>
                <a:gd name="csY3" fmla="*/ 385244 h 385244"/>
                <a:gd name="csX4" fmla="*/ 0 w 402890"/>
                <a:gd name="csY4" fmla="*/ 0 h 38524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90" h="385244" fill="none" extrusionOk="0">
                  <a:moveTo>
                    <a:pt x="0" y="0"/>
                  </a:moveTo>
                  <a:cubicBezTo>
                    <a:pt x="141686" y="7196"/>
                    <a:pt x="281432" y="-18415"/>
                    <a:pt x="402890" y="0"/>
                  </a:cubicBezTo>
                  <a:cubicBezTo>
                    <a:pt x="403039" y="127812"/>
                    <a:pt x="407581" y="283426"/>
                    <a:pt x="402890" y="385244"/>
                  </a:cubicBezTo>
                  <a:cubicBezTo>
                    <a:pt x="292798" y="379694"/>
                    <a:pt x="171266" y="397516"/>
                    <a:pt x="0" y="385244"/>
                  </a:cubicBezTo>
                  <a:cubicBezTo>
                    <a:pt x="-12583" y="253282"/>
                    <a:pt x="-12750" y="94010"/>
                    <a:pt x="0" y="0"/>
                  </a:cubicBezTo>
                  <a:close/>
                </a:path>
                <a:path w="402890" h="385244" stroke="0" extrusionOk="0">
                  <a:moveTo>
                    <a:pt x="0" y="0"/>
                  </a:moveTo>
                  <a:cubicBezTo>
                    <a:pt x="156766" y="-12390"/>
                    <a:pt x="300760" y="13278"/>
                    <a:pt x="402890" y="0"/>
                  </a:cubicBezTo>
                  <a:cubicBezTo>
                    <a:pt x="417244" y="133447"/>
                    <a:pt x="411317" y="250195"/>
                    <a:pt x="402890" y="385244"/>
                  </a:cubicBezTo>
                  <a:cubicBezTo>
                    <a:pt x="294791" y="373006"/>
                    <a:pt x="105015" y="397661"/>
                    <a:pt x="0" y="385244"/>
                  </a:cubicBezTo>
                  <a:cubicBezTo>
                    <a:pt x="14350" y="304086"/>
                    <a:pt x="9444" y="189342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FAEEBE8-2528-E201-99E7-8C0801CE9435}"/>
                </a:ext>
              </a:extLst>
            </p:cNvPr>
            <p:cNvSpPr/>
            <p:nvPr/>
          </p:nvSpPr>
          <p:spPr>
            <a:xfrm rot="16200000">
              <a:off x="9454108" y="3004431"/>
              <a:ext cx="402889" cy="385243"/>
            </a:xfrm>
            <a:custGeom>
              <a:avLst/>
              <a:gdLst>
                <a:gd name="csX0" fmla="*/ 0 w 402889"/>
                <a:gd name="csY0" fmla="*/ 0 h 385243"/>
                <a:gd name="csX1" fmla="*/ 402889 w 402889"/>
                <a:gd name="csY1" fmla="*/ 0 h 385243"/>
                <a:gd name="csX2" fmla="*/ 402889 w 402889"/>
                <a:gd name="csY2" fmla="*/ 385243 h 385243"/>
                <a:gd name="csX3" fmla="*/ 0 w 402889"/>
                <a:gd name="csY3" fmla="*/ 385243 h 385243"/>
                <a:gd name="csX4" fmla="*/ 0 w 402889"/>
                <a:gd name="csY4" fmla="*/ 0 h 38524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9" h="385243" fill="none" extrusionOk="0">
                  <a:moveTo>
                    <a:pt x="0" y="0"/>
                  </a:moveTo>
                  <a:cubicBezTo>
                    <a:pt x="51937" y="-24229"/>
                    <a:pt x="334502" y="-22428"/>
                    <a:pt x="402889" y="0"/>
                  </a:cubicBezTo>
                  <a:cubicBezTo>
                    <a:pt x="398761" y="183083"/>
                    <a:pt x="436589" y="229193"/>
                    <a:pt x="402889" y="385243"/>
                  </a:cubicBezTo>
                  <a:cubicBezTo>
                    <a:pt x="321811" y="355903"/>
                    <a:pt x="106339" y="387834"/>
                    <a:pt x="0" y="385243"/>
                  </a:cubicBezTo>
                  <a:cubicBezTo>
                    <a:pt x="32215" y="280647"/>
                    <a:pt x="-24776" y="189155"/>
                    <a:pt x="0" y="0"/>
                  </a:cubicBezTo>
                  <a:close/>
                </a:path>
                <a:path w="402889" h="385243" stroke="0" extrusionOk="0">
                  <a:moveTo>
                    <a:pt x="0" y="0"/>
                  </a:moveTo>
                  <a:cubicBezTo>
                    <a:pt x="112728" y="18350"/>
                    <a:pt x="204912" y="-25439"/>
                    <a:pt x="402889" y="0"/>
                  </a:cubicBezTo>
                  <a:cubicBezTo>
                    <a:pt x="412004" y="84792"/>
                    <a:pt x="435842" y="298634"/>
                    <a:pt x="402889" y="385243"/>
                  </a:cubicBezTo>
                  <a:cubicBezTo>
                    <a:pt x="227012" y="353535"/>
                    <a:pt x="167239" y="412323"/>
                    <a:pt x="0" y="385243"/>
                  </a:cubicBezTo>
                  <a:cubicBezTo>
                    <a:pt x="15473" y="271390"/>
                    <a:pt x="-20160" y="182002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2DAC900-4FC5-DD78-B3B7-2CAB0CC02B95}"/>
                </a:ext>
              </a:extLst>
            </p:cNvPr>
            <p:cNvSpPr/>
            <p:nvPr/>
          </p:nvSpPr>
          <p:spPr>
            <a:xfrm>
              <a:off x="8393858" y="4351361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56290" y="-60706"/>
                    <a:pt x="435907" y="29553"/>
                    <a:pt x="564293" y="0"/>
                  </a:cubicBezTo>
                  <a:cubicBezTo>
                    <a:pt x="568117" y="184321"/>
                    <a:pt x="532316" y="415548"/>
                    <a:pt x="564293" y="539578"/>
                  </a:cubicBezTo>
                  <a:cubicBezTo>
                    <a:pt x="433933" y="601705"/>
                    <a:pt x="243197" y="475374"/>
                    <a:pt x="0" y="539578"/>
                  </a:cubicBezTo>
                  <a:cubicBezTo>
                    <a:pt x="-55155" y="399835"/>
                    <a:pt x="12656" y="251219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265916" y="-3195"/>
                    <a:pt x="388021" y="17340"/>
                    <a:pt x="564293" y="0"/>
                  </a:cubicBezTo>
                  <a:cubicBezTo>
                    <a:pt x="612784" y="143046"/>
                    <a:pt x="505227" y="383776"/>
                    <a:pt x="564293" y="539578"/>
                  </a:cubicBezTo>
                  <a:cubicBezTo>
                    <a:pt x="381388" y="575636"/>
                    <a:pt x="176062" y="521116"/>
                    <a:pt x="0" y="539578"/>
                  </a:cubicBezTo>
                  <a:cubicBezTo>
                    <a:pt x="-42522" y="399252"/>
                    <a:pt x="40257" y="14618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B5EE524-D0E5-BDE5-CB6E-482FDF92D2BD}"/>
                </a:ext>
              </a:extLst>
            </p:cNvPr>
            <p:cNvSpPr/>
            <p:nvPr/>
          </p:nvSpPr>
          <p:spPr>
            <a:xfrm>
              <a:off x="8071174" y="4125024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16132" y="16557"/>
                    <a:pt x="298362" y="-9439"/>
                    <a:pt x="564293" y="0"/>
                  </a:cubicBezTo>
                  <a:cubicBezTo>
                    <a:pt x="537507" y="180156"/>
                    <a:pt x="574286" y="281663"/>
                    <a:pt x="564293" y="539578"/>
                  </a:cubicBezTo>
                  <a:cubicBezTo>
                    <a:pt x="378965" y="553638"/>
                    <a:pt x="169496" y="518011"/>
                    <a:pt x="0" y="539578"/>
                  </a:cubicBezTo>
                  <a:cubicBezTo>
                    <a:pt x="-21293" y="276999"/>
                    <a:pt x="25352" y="142740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193340" y="25795"/>
                    <a:pt x="288477" y="24592"/>
                    <a:pt x="564293" y="0"/>
                  </a:cubicBezTo>
                  <a:cubicBezTo>
                    <a:pt x="547796" y="109633"/>
                    <a:pt x="586168" y="353131"/>
                    <a:pt x="564293" y="539578"/>
                  </a:cubicBezTo>
                  <a:cubicBezTo>
                    <a:pt x="406293" y="555524"/>
                    <a:pt x="248348" y="511680"/>
                    <a:pt x="0" y="539578"/>
                  </a:cubicBezTo>
                  <a:cubicBezTo>
                    <a:pt x="-13756" y="347605"/>
                    <a:pt x="6537" y="136783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extLst>
                <a:ext uri="{C807C97D-BFC1-408E-A445-0C87EB9F89A2}">
                  <ask:lineSketchStyleProps xmlns:ask="http://schemas.microsoft.com/office/drawing/2018/sketchyshapes" sd="174945844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CD1441F-A377-059E-7B2B-62FF4BE5FB5A}"/>
                </a:ext>
              </a:extLst>
            </p:cNvPr>
            <p:cNvSpPr/>
            <p:nvPr/>
          </p:nvSpPr>
          <p:spPr>
            <a:xfrm>
              <a:off x="7778893" y="4376517"/>
              <a:ext cx="420494" cy="401253"/>
            </a:xfrm>
            <a:custGeom>
              <a:avLst/>
              <a:gdLst>
                <a:gd name="csX0" fmla="*/ 0 w 420494"/>
                <a:gd name="csY0" fmla="*/ 0 h 401253"/>
                <a:gd name="csX1" fmla="*/ 420494 w 420494"/>
                <a:gd name="csY1" fmla="*/ 0 h 401253"/>
                <a:gd name="csX2" fmla="*/ 420494 w 420494"/>
                <a:gd name="csY2" fmla="*/ 401253 h 401253"/>
                <a:gd name="csX3" fmla="*/ 0 w 420494"/>
                <a:gd name="csY3" fmla="*/ 401253 h 401253"/>
                <a:gd name="csX4" fmla="*/ 0 w 420494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20494" h="401253" fill="none" extrusionOk="0">
                  <a:moveTo>
                    <a:pt x="0" y="0"/>
                  </a:moveTo>
                  <a:cubicBezTo>
                    <a:pt x="189329" y="17676"/>
                    <a:pt x="224336" y="8658"/>
                    <a:pt x="420494" y="0"/>
                  </a:cubicBezTo>
                  <a:cubicBezTo>
                    <a:pt x="434777" y="189324"/>
                    <a:pt x="408415" y="231022"/>
                    <a:pt x="420494" y="401253"/>
                  </a:cubicBezTo>
                  <a:cubicBezTo>
                    <a:pt x="224293" y="412604"/>
                    <a:pt x="84366" y="402981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20494" h="401253" stroke="0" extrusionOk="0">
                  <a:moveTo>
                    <a:pt x="0" y="0"/>
                  </a:moveTo>
                  <a:cubicBezTo>
                    <a:pt x="155708" y="588"/>
                    <a:pt x="304422" y="-11902"/>
                    <a:pt x="420494" y="0"/>
                  </a:cubicBezTo>
                  <a:cubicBezTo>
                    <a:pt x="426502" y="82837"/>
                    <a:pt x="416309" y="312226"/>
                    <a:pt x="420494" y="401253"/>
                  </a:cubicBezTo>
                  <a:cubicBezTo>
                    <a:pt x="217975" y="415933"/>
                    <a:pt x="93644" y="401769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9C28564-B2D0-6436-DAA9-2D6DAEF6325E}"/>
                </a:ext>
              </a:extLst>
            </p:cNvPr>
            <p:cNvSpPr/>
            <p:nvPr/>
          </p:nvSpPr>
          <p:spPr>
            <a:xfrm>
              <a:off x="8464163" y="3398497"/>
              <a:ext cx="453875" cy="401253"/>
            </a:xfrm>
            <a:custGeom>
              <a:avLst/>
              <a:gdLst>
                <a:gd name="csX0" fmla="*/ 0 w 453875"/>
                <a:gd name="csY0" fmla="*/ 0 h 401253"/>
                <a:gd name="csX1" fmla="*/ 453875 w 453875"/>
                <a:gd name="csY1" fmla="*/ 0 h 401253"/>
                <a:gd name="csX2" fmla="*/ 453875 w 453875"/>
                <a:gd name="csY2" fmla="*/ 401253 h 401253"/>
                <a:gd name="csX3" fmla="*/ 0 w 453875"/>
                <a:gd name="csY3" fmla="*/ 401253 h 401253"/>
                <a:gd name="csX4" fmla="*/ 0 w 453875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53875" h="401253" fill="none" extrusionOk="0">
                  <a:moveTo>
                    <a:pt x="0" y="0"/>
                  </a:moveTo>
                  <a:cubicBezTo>
                    <a:pt x="164430" y="-19692"/>
                    <a:pt x="334900" y="-32272"/>
                    <a:pt x="453875" y="0"/>
                  </a:cubicBezTo>
                  <a:cubicBezTo>
                    <a:pt x="462101" y="85819"/>
                    <a:pt x="454363" y="202185"/>
                    <a:pt x="453875" y="401253"/>
                  </a:cubicBezTo>
                  <a:cubicBezTo>
                    <a:pt x="237938" y="400580"/>
                    <a:pt x="112900" y="436985"/>
                    <a:pt x="0" y="401253"/>
                  </a:cubicBezTo>
                  <a:cubicBezTo>
                    <a:pt x="12079" y="204336"/>
                    <a:pt x="25826" y="74617"/>
                    <a:pt x="0" y="0"/>
                  </a:cubicBezTo>
                  <a:close/>
                </a:path>
                <a:path w="453875" h="401253" stroke="0" extrusionOk="0">
                  <a:moveTo>
                    <a:pt x="0" y="0"/>
                  </a:moveTo>
                  <a:cubicBezTo>
                    <a:pt x="168494" y="-4313"/>
                    <a:pt x="277476" y="-28128"/>
                    <a:pt x="453875" y="0"/>
                  </a:cubicBezTo>
                  <a:cubicBezTo>
                    <a:pt x="465040" y="118892"/>
                    <a:pt x="419758" y="248178"/>
                    <a:pt x="453875" y="401253"/>
                  </a:cubicBezTo>
                  <a:cubicBezTo>
                    <a:pt x="277959" y="434538"/>
                    <a:pt x="199026" y="384805"/>
                    <a:pt x="0" y="401253"/>
                  </a:cubicBezTo>
                  <a:cubicBezTo>
                    <a:pt x="35169" y="212598"/>
                    <a:pt x="-13246" y="80907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58FFF5D-B0DA-9846-40B8-3BB4F126CCF3}"/>
                </a:ext>
              </a:extLst>
            </p:cNvPr>
            <p:cNvSpPr/>
            <p:nvPr/>
          </p:nvSpPr>
          <p:spPr>
            <a:xfrm>
              <a:off x="8165505" y="3475371"/>
              <a:ext cx="402888" cy="375314"/>
            </a:xfrm>
            <a:custGeom>
              <a:avLst/>
              <a:gdLst>
                <a:gd name="csX0" fmla="*/ 0 w 402888"/>
                <a:gd name="csY0" fmla="*/ 0 h 375314"/>
                <a:gd name="csX1" fmla="*/ 402888 w 402888"/>
                <a:gd name="csY1" fmla="*/ 0 h 375314"/>
                <a:gd name="csX2" fmla="*/ 402888 w 402888"/>
                <a:gd name="csY2" fmla="*/ 375314 h 375314"/>
                <a:gd name="csX3" fmla="*/ 0 w 402888"/>
                <a:gd name="csY3" fmla="*/ 375314 h 375314"/>
                <a:gd name="csX4" fmla="*/ 0 w 402888"/>
                <a:gd name="csY4" fmla="*/ 0 h 37531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375314" fill="none" extrusionOk="0">
                  <a:moveTo>
                    <a:pt x="0" y="0"/>
                  </a:moveTo>
                  <a:cubicBezTo>
                    <a:pt x="123487" y="-6414"/>
                    <a:pt x="211207" y="15569"/>
                    <a:pt x="402888" y="0"/>
                  </a:cubicBezTo>
                  <a:cubicBezTo>
                    <a:pt x="394536" y="157721"/>
                    <a:pt x="396815" y="231494"/>
                    <a:pt x="402888" y="375314"/>
                  </a:cubicBezTo>
                  <a:cubicBezTo>
                    <a:pt x="249189" y="370159"/>
                    <a:pt x="171367" y="364152"/>
                    <a:pt x="0" y="375314"/>
                  </a:cubicBezTo>
                  <a:cubicBezTo>
                    <a:pt x="16055" y="206554"/>
                    <a:pt x="6305" y="110757"/>
                    <a:pt x="0" y="0"/>
                  </a:cubicBezTo>
                  <a:close/>
                </a:path>
                <a:path w="402888" h="375314" stroke="0" extrusionOk="0">
                  <a:moveTo>
                    <a:pt x="0" y="0"/>
                  </a:moveTo>
                  <a:cubicBezTo>
                    <a:pt x="159365" y="16387"/>
                    <a:pt x="235557" y="19120"/>
                    <a:pt x="402888" y="0"/>
                  </a:cubicBezTo>
                  <a:cubicBezTo>
                    <a:pt x="395972" y="87242"/>
                    <a:pt x="418461" y="234669"/>
                    <a:pt x="402888" y="375314"/>
                  </a:cubicBezTo>
                  <a:cubicBezTo>
                    <a:pt x="249265" y="371316"/>
                    <a:pt x="142119" y="378434"/>
                    <a:pt x="0" y="375314"/>
                  </a:cubicBezTo>
                  <a:cubicBezTo>
                    <a:pt x="-18752" y="226181"/>
                    <a:pt x="-12731" y="171451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1297644809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38A900-9589-27E2-2F3B-2D1405AF8AA5}"/>
                </a:ext>
              </a:extLst>
            </p:cNvPr>
            <p:cNvSpPr/>
            <p:nvPr/>
          </p:nvSpPr>
          <p:spPr>
            <a:xfrm>
              <a:off x="10096227" y="3930161"/>
              <a:ext cx="402888" cy="401253"/>
            </a:xfrm>
            <a:custGeom>
              <a:avLst/>
              <a:gdLst>
                <a:gd name="csX0" fmla="*/ 0 w 402888"/>
                <a:gd name="csY0" fmla="*/ 0 h 401253"/>
                <a:gd name="csX1" fmla="*/ 402888 w 402888"/>
                <a:gd name="csY1" fmla="*/ 0 h 401253"/>
                <a:gd name="csX2" fmla="*/ 402888 w 402888"/>
                <a:gd name="csY2" fmla="*/ 401253 h 401253"/>
                <a:gd name="csX3" fmla="*/ 0 w 402888"/>
                <a:gd name="csY3" fmla="*/ 401253 h 401253"/>
                <a:gd name="csX4" fmla="*/ 0 w 402888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401253" fill="none" extrusionOk="0">
                  <a:moveTo>
                    <a:pt x="0" y="0"/>
                  </a:moveTo>
                  <a:cubicBezTo>
                    <a:pt x="146811" y="17131"/>
                    <a:pt x="297404" y="-16774"/>
                    <a:pt x="402888" y="0"/>
                  </a:cubicBezTo>
                  <a:cubicBezTo>
                    <a:pt x="417171" y="189324"/>
                    <a:pt x="390809" y="231022"/>
                    <a:pt x="402888" y="401253"/>
                  </a:cubicBezTo>
                  <a:cubicBezTo>
                    <a:pt x="289352" y="391454"/>
                    <a:pt x="150968" y="401826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02888" h="401253" stroke="0" extrusionOk="0">
                  <a:moveTo>
                    <a:pt x="0" y="0"/>
                  </a:moveTo>
                  <a:cubicBezTo>
                    <a:pt x="169120" y="-6673"/>
                    <a:pt x="304543" y="-10508"/>
                    <a:pt x="402888" y="0"/>
                  </a:cubicBezTo>
                  <a:cubicBezTo>
                    <a:pt x="408896" y="82837"/>
                    <a:pt x="398703" y="312226"/>
                    <a:pt x="402888" y="401253"/>
                  </a:cubicBezTo>
                  <a:cubicBezTo>
                    <a:pt x="280941" y="385534"/>
                    <a:pt x="85554" y="395661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FFEF0D8-F619-0524-72B8-896AAF4D0A63}"/>
                </a:ext>
              </a:extLst>
            </p:cNvPr>
            <p:cNvSpPr/>
            <p:nvPr/>
          </p:nvSpPr>
          <p:spPr>
            <a:xfrm>
              <a:off x="9500844" y="4003247"/>
              <a:ext cx="544395" cy="530292"/>
            </a:xfrm>
            <a:custGeom>
              <a:avLst/>
              <a:gdLst>
                <a:gd name="csX0" fmla="*/ 0 w 544395"/>
                <a:gd name="csY0" fmla="*/ 0 h 530292"/>
                <a:gd name="csX1" fmla="*/ 544395 w 544395"/>
                <a:gd name="csY1" fmla="*/ 0 h 530292"/>
                <a:gd name="csX2" fmla="*/ 544395 w 544395"/>
                <a:gd name="csY2" fmla="*/ 530292 h 530292"/>
                <a:gd name="csX3" fmla="*/ 0 w 544395"/>
                <a:gd name="csY3" fmla="*/ 530292 h 530292"/>
                <a:gd name="csX4" fmla="*/ 0 w 544395"/>
                <a:gd name="csY4" fmla="*/ 0 h 53029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44395" h="530292" fill="none" extrusionOk="0">
                  <a:moveTo>
                    <a:pt x="0" y="0"/>
                  </a:moveTo>
                  <a:cubicBezTo>
                    <a:pt x="193849" y="-25301"/>
                    <a:pt x="482944" y="-24989"/>
                    <a:pt x="544395" y="0"/>
                  </a:cubicBezTo>
                  <a:cubicBezTo>
                    <a:pt x="561483" y="115961"/>
                    <a:pt x="565488" y="397696"/>
                    <a:pt x="544395" y="530292"/>
                  </a:cubicBezTo>
                  <a:cubicBezTo>
                    <a:pt x="418540" y="557651"/>
                    <a:pt x="174147" y="491525"/>
                    <a:pt x="0" y="530292"/>
                  </a:cubicBezTo>
                  <a:cubicBezTo>
                    <a:pt x="-35969" y="297747"/>
                    <a:pt x="40317" y="229148"/>
                    <a:pt x="0" y="0"/>
                  </a:cubicBezTo>
                  <a:close/>
                </a:path>
                <a:path w="544395" h="530292" stroke="0" extrusionOk="0">
                  <a:moveTo>
                    <a:pt x="0" y="0"/>
                  </a:moveTo>
                  <a:cubicBezTo>
                    <a:pt x="223244" y="42223"/>
                    <a:pt x="391137" y="-5963"/>
                    <a:pt x="544395" y="0"/>
                  </a:cubicBezTo>
                  <a:cubicBezTo>
                    <a:pt x="588459" y="91585"/>
                    <a:pt x="543668" y="317988"/>
                    <a:pt x="544395" y="530292"/>
                  </a:cubicBezTo>
                  <a:cubicBezTo>
                    <a:pt x="388919" y="517076"/>
                    <a:pt x="151576" y="506084"/>
                    <a:pt x="0" y="530292"/>
                  </a:cubicBezTo>
                  <a:cubicBezTo>
                    <a:pt x="44777" y="304453"/>
                    <a:pt x="12929" y="113318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DD858B2-292E-E1A9-9294-9CB3ADD2261A}"/>
                </a:ext>
              </a:extLst>
            </p:cNvPr>
            <p:cNvSpPr/>
            <p:nvPr/>
          </p:nvSpPr>
          <p:spPr>
            <a:xfrm>
              <a:off x="9813580" y="3774307"/>
              <a:ext cx="389209" cy="401253"/>
            </a:xfrm>
            <a:custGeom>
              <a:avLst/>
              <a:gdLst>
                <a:gd name="csX0" fmla="*/ 0 w 389209"/>
                <a:gd name="csY0" fmla="*/ 0 h 401253"/>
                <a:gd name="csX1" fmla="*/ 389209 w 389209"/>
                <a:gd name="csY1" fmla="*/ 0 h 401253"/>
                <a:gd name="csX2" fmla="*/ 389209 w 389209"/>
                <a:gd name="csY2" fmla="*/ 401253 h 401253"/>
                <a:gd name="csX3" fmla="*/ 0 w 389209"/>
                <a:gd name="csY3" fmla="*/ 401253 h 401253"/>
                <a:gd name="csX4" fmla="*/ 0 w 389209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89209" h="401253" fill="none" extrusionOk="0">
                  <a:moveTo>
                    <a:pt x="0" y="0"/>
                  </a:moveTo>
                  <a:cubicBezTo>
                    <a:pt x="172875" y="-35505"/>
                    <a:pt x="248443" y="20083"/>
                    <a:pt x="389209" y="0"/>
                  </a:cubicBezTo>
                  <a:cubicBezTo>
                    <a:pt x="391454" y="189324"/>
                    <a:pt x="365092" y="231022"/>
                    <a:pt x="389209" y="401253"/>
                  </a:cubicBezTo>
                  <a:cubicBezTo>
                    <a:pt x="305334" y="440043"/>
                    <a:pt x="152100" y="400997"/>
                    <a:pt x="0" y="401253"/>
                  </a:cubicBezTo>
                  <a:cubicBezTo>
                    <a:pt x="-40252" y="214390"/>
                    <a:pt x="27033" y="178173"/>
                    <a:pt x="0" y="0"/>
                  </a:cubicBezTo>
                  <a:close/>
                </a:path>
                <a:path w="389209" h="401253" stroke="0" extrusionOk="0">
                  <a:moveTo>
                    <a:pt x="0" y="0"/>
                  </a:moveTo>
                  <a:cubicBezTo>
                    <a:pt x="128752" y="-25332"/>
                    <a:pt x="258198" y="46536"/>
                    <a:pt x="389209" y="0"/>
                  </a:cubicBezTo>
                  <a:cubicBezTo>
                    <a:pt x="391205" y="82837"/>
                    <a:pt x="389037" y="312226"/>
                    <a:pt x="389209" y="401253"/>
                  </a:cubicBezTo>
                  <a:cubicBezTo>
                    <a:pt x="247859" y="409185"/>
                    <a:pt x="89926" y="381193"/>
                    <a:pt x="0" y="401253"/>
                  </a:cubicBezTo>
                  <a:cubicBezTo>
                    <a:pt x="-29245" y="223792"/>
                    <a:pt x="30405" y="117226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16B3CC3E-0703-AF3C-AD2E-B75FDC324D70}"/>
              </a:ext>
            </a:extLst>
          </p:cNvPr>
          <p:cNvSpPr txBox="1"/>
          <p:nvPr/>
        </p:nvSpPr>
        <p:spPr>
          <a:xfrm>
            <a:off x="3836720" y="4356957"/>
            <a:ext cx="5360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Knowledge Documents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ECE2CA5-5662-BC63-F96B-E8D30968EF5D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435BAF2-5394-FA18-51EB-ED897D5362C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06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DFCB5-7D57-7E9F-038B-09BCB9DB0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8FE36FA-E27B-1A9F-1BBC-6AD124EF92DE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1368CA-FF75-CCC7-EFB4-2A79CF962B14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B0843C9-F849-A77D-49E5-FF7279592CFA}"/>
              </a:ext>
            </a:extLst>
          </p:cNvPr>
          <p:cNvSpPr/>
          <p:nvPr/>
        </p:nvSpPr>
        <p:spPr>
          <a:xfrm>
            <a:off x="981831" y="300314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2DF2A8F-9777-4555-623F-CAA916826B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3020999-B3D3-040E-002F-CDD139DC9D5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7883AC-B663-F55B-E188-F37BCD4D372F}"/>
              </a:ext>
            </a:extLst>
          </p:cNvPr>
          <p:cNvSpPr txBox="1"/>
          <p:nvPr/>
        </p:nvSpPr>
        <p:spPr>
          <a:xfrm>
            <a:off x="5179777" y="579393"/>
            <a:ext cx="2119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Possibly </a:t>
            </a:r>
          </a:p>
          <a:p>
            <a:r>
              <a:rPr lang="en-US" b="1" dirty="0">
                <a:latin typeface="Ink Free" panose="03080402000500000000" pitchFamily="66" charset="0"/>
              </a:rPr>
              <a:t>Relevant </a:t>
            </a:r>
          </a:p>
          <a:p>
            <a:r>
              <a:rPr lang="en-US" b="1" dirty="0">
                <a:latin typeface="Ink Free" panose="03080402000500000000" pitchFamily="66" charset="0"/>
              </a:rPr>
              <a:t>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1EDE5D5-DA2B-CFB2-0F25-4FA6281C3D38}"/>
              </a:ext>
            </a:extLst>
          </p:cNvPr>
          <p:cNvSpPr/>
          <p:nvPr/>
        </p:nvSpPr>
        <p:spPr>
          <a:xfrm>
            <a:off x="5037387" y="579393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BDFAAC-E708-0D66-7B5A-8DA4EDFB1CC3}"/>
              </a:ext>
            </a:extLst>
          </p:cNvPr>
          <p:cNvSpPr/>
          <p:nvPr/>
        </p:nvSpPr>
        <p:spPr>
          <a:xfrm>
            <a:off x="539453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4232F-26A8-E80B-F38B-3994BEDCAD61}"/>
              </a:ext>
            </a:extLst>
          </p:cNvPr>
          <p:cNvSpPr txBox="1"/>
          <p:nvPr/>
        </p:nvSpPr>
        <p:spPr>
          <a:xfrm>
            <a:off x="536356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E51E53-33DB-8686-B588-8D60BC7BA116}"/>
              </a:ext>
            </a:extLst>
          </p:cNvPr>
          <p:cNvSpPr/>
          <p:nvPr/>
        </p:nvSpPr>
        <p:spPr>
          <a:xfrm>
            <a:off x="606150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CB738D-825F-C143-D0F2-47E7CBFE089E}"/>
              </a:ext>
            </a:extLst>
          </p:cNvPr>
          <p:cNvSpPr txBox="1"/>
          <p:nvPr/>
        </p:nvSpPr>
        <p:spPr>
          <a:xfrm>
            <a:off x="603053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49061B-FC8C-0FBF-1582-654E06B2E6EA}"/>
              </a:ext>
            </a:extLst>
          </p:cNvPr>
          <p:cNvSpPr/>
          <p:nvPr/>
        </p:nvSpPr>
        <p:spPr>
          <a:xfrm>
            <a:off x="6730434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DD958E-2170-503B-6BD0-92CA55DEAE2C}"/>
              </a:ext>
            </a:extLst>
          </p:cNvPr>
          <p:cNvSpPr txBox="1"/>
          <p:nvPr/>
        </p:nvSpPr>
        <p:spPr>
          <a:xfrm>
            <a:off x="6699467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473794-BBF8-1636-F75C-C25AA5735D47}"/>
              </a:ext>
            </a:extLst>
          </p:cNvPr>
          <p:cNvSpPr/>
          <p:nvPr/>
        </p:nvSpPr>
        <p:spPr>
          <a:xfrm>
            <a:off x="539453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F5EA4-EDDC-970A-BE50-111A3BE6E79A}"/>
              </a:ext>
            </a:extLst>
          </p:cNvPr>
          <p:cNvSpPr txBox="1"/>
          <p:nvPr/>
        </p:nvSpPr>
        <p:spPr>
          <a:xfrm>
            <a:off x="536356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40D8C4-DEAC-AFD2-A4F3-E071C18AC405}"/>
              </a:ext>
            </a:extLst>
          </p:cNvPr>
          <p:cNvSpPr/>
          <p:nvPr/>
        </p:nvSpPr>
        <p:spPr>
          <a:xfrm>
            <a:off x="606150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E895C4-211E-1571-2DF6-C6774F8D4BBA}"/>
              </a:ext>
            </a:extLst>
          </p:cNvPr>
          <p:cNvSpPr txBox="1"/>
          <p:nvPr/>
        </p:nvSpPr>
        <p:spPr>
          <a:xfrm>
            <a:off x="603053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14DF82-D313-6ABD-7243-4E7E7FA77FDA}"/>
              </a:ext>
            </a:extLst>
          </p:cNvPr>
          <p:cNvSpPr/>
          <p:nvPr/>
        </p:nvSpPr>
        <p:spPr>
          <a:xfrm>
            <a:off x="6730434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272875-4968-217C-DE1C-5D5BBD9826BE}"/>
              </a:ext>
            </a:extLst>
          </p:cNvPr>
          <p:cNvSpPr txBox="1"/>
          <p:nvPr/>
        </p:nvSpPr>
        <p:spPr>
          <a:xfrm>
            <a:off x="6699467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5B46522-5E85-BB5C-0324-7339CAE8D093}"/>
              </a:ext>
            </a:extLst>
          </p:cNvPr>
          <p:cNvSpPr/>
          <p:nvPr/>
        </p:nvSpPr>
        <p:spPr>
          <a:xfrm>
            <a:off x="571091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CD824B-3E2A-1D71-75AB-E547CC8A5A0E}"/>
              </a:ext>
            </a:extLst>
          </p:cNvPr>
          <p:cNvSpPr txBox="1"/>
          <p:nvPr/>
        </p:nvSpPr>
        <p:spPr>
          <a:xfrm>
            <a:off x="567994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021BCC-DB25-5D24-28FE-B1B1D1E7108C}"/>
              </a:ext>
            </a:extLst>
          </p:cNvPr>
          <p:cNvSpPr/>
          <p:nvPr/>
        </p:nvSpPr>
        <p:spPr>
          <a:xfrm>
            <a:off x="571091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07C8B-51FE-2DEA-E743-26EDB01E17E3}"/>
              </a:ext>
            </a:extLst>
          </p:cNvPr>
          <p:cNvSpPr txBox="1"/>
          <p:nvPr/>
        </p:nvSpPr>
        <p:spPr>
          <a:xfrm>
            <a:off x="567994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09766C-4CC3-BC6E-CE3F-748F2B1381FF}"/>
              </a:ext>
            </a:extLst>
          </p:cNvPr>
          <p:cNvSpPr/>
          <p:nvPr/>
        </p:nvSpPr>
        <p:spPr>
          <a:xfrm>
            <a:off x="6384536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B416DB-75E9-BF72-14DC-51EAA08FE994}"/>
              </a:ext>
            </a:extLst>
          </p:cNvPr>
          <p:cNvSpPr txBox="1"/>
          <p:nvPr/>
        </p:nvSpPr>
        <p:spPr>
          <a:xfrm>
            <a:off x="6353569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7A2476-B81A-4400-27D7-ACF2F268B8CE}"/>
              </a:ext>
            </a:extLst>
          </p:cNvPr>
          <p:cNvSpPr/>
          <p:nvPr/>
        </p:nvSpPr>
        <p:spPr>
          <a:xfrm>
            <a:off x="6384536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433A06-093E-3BA1-E329-4A54A6CC27F3}"/>
              </a:ext>
            </a:extLst>
          </p:cNvPr>
          <p:cNvSpPr txBox="1"/>
          <p:nvPr/>
        </p:nvSpPr>
        <p:spPr>
          <a:xfrm>
            <a:off x="6353569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C10F869-20EC-DF6E-8B58-5D70B2BE41C2}"/>
              </a:ext>
            </a:extLst>
          </p:cNvPr>
          <p:cNvSpPr/>
          <p:nvPr/>
        </p:nvSpPr>
        <p:spPr>
          <a:xfrm>
            <a:off x="7039902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FC90E6-8872-FCF1-00CB-311A518D5BC4}"/>
              </a:ext>
            </a:extLst>
          </p:cNvPr>
          <p:cNvSpPr txBox="1"/>
          <p:nvPr/>
        </p:nvSpPr>
        <p:spPr>
          <a:xfrm>
            <a:off x="7008935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0C5364F-703B-3A9D-E19C-E43D16A9D4D9}"/>
              </a:ext>
            </a:extLst>
          </p:cNvPr>
          <p:cNvSpPr/>
          <p:nvPr/>
        </p:nvSpPr>
        <p:spPr>
          <a:xfrm>
            <a:off x="7039902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363B69-F5EE-3F79-E019-C6D85F38C395}"/>
              </a:ext>
            </a:extLst>
          </p:cNvPr>
          <p:cNvSpPr txBox="1"/>
          <p:nvPr/>
        </p:nvSpPr>
        <p:spPr>
          <a:xfrm>
            <a:off x="7008935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59E28E3-7E15-F40B-9716-89D4B483E429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03F22E-C6AC-13B4-658F-974C84AEA0C6}"/>
              </a:ext>
            </a:extLst>
          </p:cNvPr>
          <p:cNvSpPr txBox="1"/>
          <p:nvPr/>
        </p:nvSpPr>
        <p:spPr>
          <a:xfrm>
            <a:off x="145778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BFD3FF7-166E-DC63-37BC-E333E48D1F4A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5682E2-8518-831D-3205-D61FA8626A98}"/>
              </a:ext>
            </a:extLst>
          </p:cNvPr>
          <p:cNvSpPr txBox="1"/>
          <p:nvPr/>
        </p:nvSpPr>
        <p:spPr>
          <a:xfrm>
            <a:off x="212475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BE366AC-3962-5379-3EC6-AFF936FB0FD3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6BE5880-26E8-39CE-F0E5-437552413E3C}"/>
              </a:ext>
            </a:extLst>
          </p:cNvPr>
          <p:cNvSpPr txBox="1"/>
          <p:nvPr/>
        </p:nvSpPr>
        <p:spPr>
          <a:xfrm>
            <a:off x="2780958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84D0FFE-63FF-DBDB-43E7-0DC58F922D9F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8CC25F3-8911-CA2F-9367-AC3C6103F397}"/>
              </a:ext>
            </a:extLst>
          </p:cNvPr>
          <p:cNvSpPr txBox="1"/>
          <p:nvPr/>
        </p:nvSpPr>
        <p:spPr>
          <a:xfrm>
            <a:off x="145778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030C199-F291-18DD-B487-1ECCDB310009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19C4AC-E5C4-BC22-E21B-23FFC13FC1CF}"/>
              </a:ext>
            </a:extLst>
          </p:cNvPr>
          <p:cNvSpPr txBox="1"/>
          <p:nvPr/>
        </p:nvSpPr>
        <p:spPr>
          <a:xfrm>
            <a:off x="212475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034768-BC2F-4DD8-3B64-A21F8CDC57C2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3632E4C-3B67-3A8D-7519-515AF1A61D76}"/>
              </a:ext>
            </a:extLst>
          </p:cNvPr>
          <p:cNvSpPr txBox="1"/>
          <p:nvPr/>
        </p:nvSpPr>
        <p:spPr>
          <a:xfrm>
            <a:off x="2782336" y="25888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FEEAFE8-D0BA-245F-710E-CCFC5D756971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CD1E3D-0B5A-E94D-2157-794522521170}"/>
              </a:ext>
            </a:extLst>
          </p:cNvPr>
          <p:cNvSpPr txBox="1"/>
          <p:nvPr/>
        </p:nvSpPr>
        <p:spPr>
          <a:xfrm>
            <a:off x="177416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A1BD1E4-FBF2-5ABD-4EA8-4FABC8577C77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0F2F60B-0D98-622E-9275-482489805906}"/>
              </a:ext>
            </a:extLst>
          </p:cNvPr>
          <p:cNvSpPr txBox="1"/>
          <p:nvPr/>
        </p:nvSpPr>
        <p:spPr>
          <a:xfrm>
            <a:off x="177416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53954D-6AFB-BDF9-D69D-9AFAD5BACFB9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CA1273E-66BB-612E-BCDB-35B9925F4E65}"/>
              </a:ext>
            </a:extLst>
          </p:cNvPr>
          <p:cNvSpPr txBox="1"/>
          <p:nvPr/>
        </p:nvSpPr>
        <p:spPr>
          <a:xfrm>
            <a:off x="2447788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81D8DA-4517-69A1-F2FA-C7F34C58902C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4E2606F-EFC3-BE1D-3B73-A1CA6AA17970}"/>
              </a:ext>
            </a:extLst>
          </p:cNvPr>
          <p:cNvSpPr txBox="1"/>
          <p:nvPr/>
        </p:nvSpPr>
        <p:spPr>
          <a:xfrm>
            <a:off x="2447788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3A0FFF8-A61F-5D8F-D61B-2F34C2D7BBD8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90D54C-67D8-4F25-8BAF-766255964244}"/>
              </a:ext>
            </a:extLst>
          </p:cNvPr>
          <p:cNvSpPr txBox="1"/>
          <p:nvPr/>
        </p:nvSpPr>
        <p:spPr>
          <a:xfrm>
            <a:off x="3090426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0C3F0F8-4F15-F53E-E4BE-31D15D365C49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B44A714-E323-707B-4E8E-A0DAD4A26647}"/>
              </a:ext>
            </a:extLst>
          </p:cNvPr>
          <p:cNvSpPr txBox="1"/>
          <p:nvPr/>
        </p:nvSpPr>
        <p:spPr>
          <a:xfrm>
            <a:off x="3103993" y="259187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pic>
        <p:nvPicPr>
          <p:cNvPr id="61" name="Picture 60" descr="A plate of blue liquid&#10;&#10;AI-generated content may be incorrect.">
            <a:extLst>
              <a:ext uri="{FF2B5EF4-FFF2-40B4-BE49-F238E27FC236}">
                <a16:creationId xmlns:a16="http://schemas.microsoft.com/office/drawing/2014/main" id="{1EEC5A8F-D184-6DD8-341D-95C62E4BB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9856" y="3374831"/>
            <a:ext cx="1226685" cy="8177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E69569CB-756E-EAB1-768C-B82F4E92BFCE}"/>
              </a:ext>
            </a:extLst>
          </p:cNvPr>
          <p:cNvSpPr/>
          <p:nvPr/>
        </p:nvSpPr>
        <p:spPr>
          <a:xfrm>
            <a:off x="2631186" y="36698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F256D95-8196-65BF-7E6C-7F2C654341A6}"/>
              </a:ext>
            </a:extLst>
          </p:cNvPr>
          <p:cNvSpPr txBox="1"/>
          <p:nvPr/>
        </p:nvSpPr>
        <p:spPr>
          <a:xfrm>
            <a:off x="2600219" y="35994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86A774-0B5E-DA1A-68A4-EB08445C05B7}"/>
              </a:ext>
            </a:extLst>
          </p:cNvPr>
          <p:cNvSpPr/>
          <p:nvPr/>
        </p:nvSpPr>
        <p:spPr>
          <a:xfrm>
            <a:off x="6243579" y="310123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36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CF44F-9BDB-699E-9C31-D344FC205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0FF91A-2488-7EFB-F253-2B0C044BA1B6}"/>
              </a:ext>
            </a:extLst>
          </p:cNvPr>
          <p:cNvSpPr txBox="1"/>
          <p:nvPr/>
        </p:nvSpPr>
        <p:spPr>
          <a:xfrm>
            <a:off x="399389" y="608783"/>
            <a:ext cx="569661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</a:t>
            </a:r>
            <a:r>
              <a:rPr lang="en-US" b="1"/>
              <a:t> </a:t>
            </a: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fail for only one reason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7F53C-878D-F2A6-F78C-C257FDC73FDB}"/>
              </a:ext>
            </a:extLst>
          </p:cNvPr>
          <p:cNvSpPr txBox="1"/>
          <p:nvPr/>
        </p:nvSpPr>
        <p:spPr>
          <a:xfrm>
            <a:off x="399389" y="4217892"/>
            <a:ext cx="855542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56DA06-E4CE-D0FB-DACC-1EF355794367}"/>
              </a:ext>
            </a:extLst>
          </p:cNvPr>
          <p:cNvSpPr txBox="1"/>
          <p:nvPr/>
        </p:nvSpPr>
        <p:spPr>
          <a:xfrm>
            <a:off x="1176304" y="424117"/>
            <a:ext cx="331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Seven</a:t>
            </a:r>
            <a:r>
              <a:rPr lang="en-US"/>
              <a:t> sentences about </a:t>
            </a:r>
            <a:r>
              <a:rPr lang="en-US" b="1"/>
              <a:t>one</a:t>
            </a:r>
            <a:r>
              <a:rPr lang="en-US"/>
              <a:t> </a:t>
            </a:r>
            <a:r>
              <a:rPr lang="en-US" b="1"/>
              <a:t>thing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FB60F2-40C6-5F29-5BBC-0717CBB08B5B}"/>
              </a:ext>
            </a:extLst>
          </p:cNvPr>
          <p:cNvSpPr txBox="1"/>
          <p:nvPr/>
        </p:nvSpPr>
        <p:spPr>
          <a:xfrm>
            <a:off x="1260387" y="3700010"/>
            <a:ext cx="447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Seven</a:t>
            </a:r>
            <a:r>
              <a:rPr lang="en-US"/>
              <a:t> sentences about </a:t>
            </a:r>
            <a:r>
              <a:rPr lang="en-US" b="1"/>
              <a:t>seven</a:t>
            </a:r>
            <a:r>
              <a:rPr lang="en-US"/>
              <a:t> </a:t>
            </a:r>
            <a:r>
              <a:rPr lang="en-US" b="1"/>
              <a:t>different</a:t>
            </a:r>
            <a:r>
              <a:rPr lang="en-US"/>
              <a:t> </a:t>
            </a:r>
            <a:r>
              <a:rPr lang="en-US" b="1"/>
              <a:t>things</a:t>
            </a:r>
          </a:p>
        </p:txBody>
      </p:sp>
      <p:pic>
        <p:nvPicPr>
          <p:cNvPr id="6" name="Picture 5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6D91C01-FAC6-86A5-7557-932040A0AD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090592" y="480335"/>
            <a:ext cx="2702019" cy="2308324"/>
          </a:xfrm>
          <a:prstGeom prst="rect">
            <a:avLst/>
          </a:prstGeom>
        </p:spPr>
      </p:pic>
      <p:pic>
        <p:nvPicPr>
          <p:cNvPr id="8" name="Picture 7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262999A-B20C-05F5-BED2-2BEC712BBB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090592" y="3940893"/>
            <a:ext cx="2702019" cy="23083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932F5B8-811E-F2BF-7D56-126C800A8776}"/>
              </a:ext>
            </a:extLst>
          </p:cNvPr>
          <p:cNvSpPr/>
          <p:nvPr/>
        </p:nvSpPr>
        <p:spPr>
          <a:xfrm>
            <a:off x="9890176" y="165421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521499-17F3-80F9-EC7F-EDD21A34B11B}"/>
              </a:ext>
            </a:extLst>
          </p:cNvPr>
          <p:cNvSpPr/>
          <p:nvPr/>
        </p:nvSpPr>
        <p:spPr>
          <a:xfrm>
            <a:off x="9724052" y="16372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A239F7-6597-B41B-B644-387064C4B0C6}"/>
              </a:ext>
            </a:extLst>
          </p:cNvPr>
          <p:cNvSpPr/>
          <p:nvPr/>
        </p:nvSpPr>
        <p:spPr>
          <a:xfrm>
            <a:off x="9681128" y="14357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58F008-A9E0-B9A7-AAA7-5D7CB309AD0B}"/>
              </a:ext>
            </a:extLst>
          </p:cNvPr>
          <p:cNvSpPr/>
          <p:nvPr/>
        </p:nvSpPr>
        <p:spPr>
          <a:xfrm>
            <a:off x="9763676" y="136006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B6EA47-DAF6-877C-B837-36F2664A0DFE}"/>
              </a:ext>
            </a:extLst>
          </p:cNvPr>
          <p:cNvSpPr/>
          <p:nvPr/>
        </p:nvSpPr>
        <p:spPr>
          <a:xfrm>
            <a:off x="9956213" y="14972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4B6565-0266-8D25-4191-7431A6268715}"/>
              </a:ext>
            </a:extLst>
          </p:cNvPr>
          <p:cNvSpPr/>
          <p:nvPr/>
        </p:nvSpPr>
        <p:spPr>
          <a:xfrm>
            <a:off x="9626022" y="156060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A622B-9D10-BED0-5A42-054D607A07B6}"/>
              </a:ext>
            </a:extLst>
          </p:cNvPr>
          <p:cNvSpPr/>
          <p:nvPr/>
        </p:nvSpPr>
        <p:spPr>
          <a:xfrm>
            <a:off x="9890176" y="142415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7227D-2AE8-8A4E-EB08-FA5995651C24}"/>
              </a:ext>
            </a:extLst>
          </p:cNvPr>
          <p:cNvSpPr/>
          <p:nvPr/>
        </p:nvSpPr>
        <p:spPr>
          <a:xfrm>
            <a:off x="9763677" y="154904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120B62-7898-078D-D608-73CCC71EA720}"/>
              </a:ext>
            </a:extLst>
          </p:cNvPr>
          <p:cNvSpPr/>
          <p:nvPr/>
        </p:nvSpPr>
        <p:spPr>
          <a:xfrm>
            <a:off x="10925822" y="58727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C2CC9-64C3-2869-EC16-C704AEBFFE8E}"/>
              </a:ext>
            </a:extLst>
          </p:cNvPr>
          <p:cNvSpPr/>
          <p:nvPr/>
        </p:nvSpPr>
        <p:spPr>
          <a:xfrm>
            <a:off x="10815833" y="425248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7D5861-C39A-6010-D832-884383F660C7}"/>
              </a:ext>
            </a:extLst>
          </p:cNvPr>
          <p:cNvSpPr/>
          <p:nvPr/>
        </p:nvSpPr>
        <p:spPr>
          <a:xfrm>
            <a:off x="9229574" y="53470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7B3EB4-3B5D-3AB5-4415-991D013B692B}"/>
              </a:ext>
            </a:extLst>
          </p:cNvPr>
          <p:cNvSpPr/>
          <p:nvPr/>
        </p:nvSpPr>
        <p:spPr>
          <a:xfrm>
            <a:off x="9927519" y="397173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5A1A3D-FE3D-FFF4-3BD9-EA05CABF8576}"/>
              </a:ext>
            </a:extLst>
          </p:cNvPr>
          <p:cNvSpPr/>
          <p:nvPr/>
        </p:nvSpPr>
        <p:spPr>
          <a:xfrm>
            <a:off x="10011096" y="53947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3ACEA8-B3B3-3883-4303-6CD0DA72E9D1}"/>
              </a:ext>
            </a:extLst>
          </p:cNvPr>
          <p:cNvSpPr/>
          <p:nvPr/>
        </p:nvSpPr>
        <p:spPr>
          <a:xfrm>
            <a:off x="11517493" y="471126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871FDD-6484-92C3-E70C-3DCA74F7EF6D}"/>
              </a:ext>
            </a:extLst>
          </p:cNvPr>
          <p:cNvSpPr/>
          <p:nvPr/>
        </p:nvSpPr>
        <p:spPr>
          <a:xfrm>
            <a:off x="11304222" y="414731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07ED62-A5F4-6331-887C-2C30634165F6}"/>
              </a:ext>
            </a:extLst>
          </p:cNvPr>
          <p:cNvSpPr/>
          <p:nvPr/>
        </p:nvSpPr>
        <p:spPr>
          <a:xfrm>
            <a:off x="9834041" y="46060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1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2" grpId="0"/>
      <p:bldP spid="2" grpId="1"/>
      <p:bldP spid="2" grpId="2"/>
      <p:bldP spid="4" grpId="0"/>
      <p:bldP spid="5" grpId="0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2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B82C8A8-632E-D981-891A-872723FC3546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856200-848E-EF0F-6D73-534AB52410B3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5F9FD-5E1F-4731-BD89-91ED3D5A7D0D}"/>
              </a:ext>
            </a:extLst>
          </p:cNvPr>
          <p:cNvSpPr/>
          <p:nvPr/>
        </p:nvSpPr>
        <p:spPr>
          <a:xfrm>
            <a:off x="993574" y="265396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Dedicated Task</a:t>
            </a:r>
          </a:p>
        </p:txBody>
      </p:sp>
      <p:pic>
        <p:nvPicPr>
          <p:cNvPr id="5" name="Picture 4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0721A53-A470-1D44-4157-6C2F692BFA7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711113" y="397336"/>
            <a:ext cx="1584897" cy="13539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3037B3-5A62-65FB-7041-2EA93F03D394}"/>
              </a:ext>
            </a:extLst>
          </p:cNvPr>
          <p:cNvSpPr/>
          <p:nvPr/>
        </p:nvSpPr>
        <p:spPr>
          <a:xfrm>
            <a:off x="1491134" y="23231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4B0BD7EE-6936-3116-9B9C-31A6ADA311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503562" y="3141453"/>
            <a:ext cx="1190424" cy="1282148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BCCD72A9-A2C5-B72F-6A48-BF02412A8B2F}"/>
              </a:ext>
            </a:extLst>
          </p:cNvPr>
          <p:cNvSpPr/>
          <p:nvPr/>
        </p:nvSpPr>
        <p:spPr>
          <a:xfrm>
            <a:off x="1159768" y="23231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2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D265D-E569-B8D1-489A-0AC6F8622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F7A8821-1F4C-F112-288D-73A90EBA5039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4485EB-7062-25F8-B545-170FA020B69C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E09D3B-5816-616A-5117-0EC0E68E916A}"/>
              </a:ext>
            </a:extLst>
          </p:cNvPr>
          <p:cNvSpPr/>
          <p:nvPr/>
        </p:nvSpPr>
        <p:spPr>
          <a:xfrm>
            <a:off x="981831" y="300314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4434E32-C169-036A-1225-2E7F919F234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20B630BC-ABD9-7483-1ECC-B056039E2A12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328FB3C-9DD0-3399-D59A-3B89E39534AC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3AA2BB-76EE-3338-5E5D-9F7BD967F090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DD172BC-00EB-F770-9A77-315EE9AA40BF}"/>
              </a:ext>
            </a:extLst>
          </p:cNvPr>
          <p:cNvSpPr txBox="1"/>
          <p:nvPr/>
        </p:nvSpPr>
        <p:spPr>
          <a:xfrm>
            <a:off x="212475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4D2A7C-CE8C-79BC-20CC-6D547EF73D54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590F5F-9B38-4FD8-FB5B-771FAA9FDC21}"/>
              </a:ext>
            </a:extLst>
          </p:cNvPr>
          <p:cNvSpPr txBox="1"/>
          <p:nvPr/>
        </p:nvSpPr>
        <p:spPr>
          <a:xfrm>
            <a:off x="2780958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D6029C-E4F6-E297-FD61-CC651AD94356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DF5C7AF-ED99-E62A-9DAC-66DEC22D62A0}"/>
              </a:ext>
            </a:extLst>
          </p:cNvPr>
          <p:cNvSpPr txBox="1"/>
          <p:nvPr/>
        </p:nvSpPr>
        <p:spPr>
          <a:xfrm>
            <a:off x="145778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96FFD4A-4457-CCE9-F065-07654A58E109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4B6403-6F6C-3325-4090-2FDD4EC9974B}"/>
              </a:ext>
            </a:extLst>
          </p:cNvPr>
          <p:cNvSpPr txBox="1"/>
          <p:nvPr/>
        </p:nvSpPr>
        <p:spPr>
          <a:xfrm>
            <a:off x="212475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9474477-48D8-9A51-B624-4A4D7C9A834B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D26D68-65B4-29BE-76DD-17325709CA14}"/>
              </a:ext>
            </a:extLst>
          </p:cNvPr>
          <p:cNvSpPr txBox="1"/>
          <p:nvPr/>
        </p:nvSpPr>
        <p:spPr>
          <a:xfrm>
            <a:off x="2782336" y="25888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49DF0D-E0B8-EE10-C5DB-C99C86CEA6D0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6A4C4F-2925-DABF-9C11-38D5F05336E8}"/>
              </a:ext>
            </a:extLst>
          </p:cNvPr>
          <p:cNvSpPr txBox="1"/>
          <p:nvPr/>
        </p:nvSpPr>
        <p:spPr>
          <a:xfrm>
            <a:off x="177416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FDC1AF5-AEB3-76A3-7C8A-A786E08FAD34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BFB87B-5E08-1A72-E080-A6F498BD16CB}"/>
              </a:ext>
            </a:extLst>
          </p:cNvPr>
          <p:cNvSpPr txBox="1"/>
          <p:nvPr/>
        </p:nvSpPr>
        <p:spPr>
          <a:xfrm>
            <a:off x="177416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5EFC16C-5121-683B-3C04-F3CB1EE125D3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CAC56F-EC62-F75A-7CA3-31FBA6611CCE}"/>
              </a:ext>
            </a:extLst>
          </p:cNvPr>
          <p:cNvSpPr txBox="1"/>
          <p:nvPr/>
        </p:nvSpPr>
        <p:spPr>
          <a:xfrm>
            <a:off x="2447788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337C99-B0C0-2209-5C07-6139A0534D48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DA8A9FB-EF5D-1CC0-E47D-CE3365A0B42B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73BA44-3665-C572-73D7-02D0825CE435}"/>
              </a:ext>
            </a:extLst>
          </p:cNvPr>
          <p:cNvSpPr txBox="1"/>
          <p:nvPr/>
        </p:nvSpPr>
        <p:spPr>
          <a:xfrm>
            <a:off x="3090426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1AEC377-4EA8-01DD-F8AD-610761B39831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B8A065F-B722-C613-9D4D-BE92489AACD8}"/>
              </a:ext>
            </a:extLst>
          </p:cNvPr>
          <p:cNvSpPr txBox="1"/>
          <p:nvPr/>
        </p:nvSpPr>
        <p:spPr>
          <a:xfrm>
            <a:off x="3103993" y="259187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31D2207A-7CD3-B741-B330-EAA320BE910D}"/>
              </a:ext>
            </a:extLst>
          </p:cNvPr>
          <p:cNvSpPr/>
          <p:nvPr/>
        </p:nvSpPr>
        <p:spPr>
          <a:xfrm>
            <a:off x="8181525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2B10D44-85FF-E0A9-D62B-D694EC337F06}"/>
              </a:ext>
            </a:extLst>
          </p:cNvPr>
          <p:cNvSpPr txBox="1"/>
          <p:nvPr/>
        </p:nvSpPr>
        <p:spPr>
          <a:xfrm>
            <a:off x="9604188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7E7D7254-2ABA-7E50-13A3-2D16D81CB93E}"/>
              </a:ext>
            </a:extLst>
          </p:cNvPr>
          <p:cNvSpPr/>
          <p:nvPr/>
        </p:nvSpPr>
        <p:spPr>
          <a:xfrm>
            <a:off x="8319377" y="2699390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4" name="Picture 9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EC1B3AF2-928A-EF09-BE1D-17FB58F66E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8951764" y="687456"/>
            <a:ext cx="1584897" cy="1353971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EE055C21-5087-0CAA-CE9C-2924794E216F}"/>
              </a:ext>
            </a:extLst>
          </p:cNvPr>
          <p:cNvSpPr/>
          <p:nvPr/>
        </p:nvSpPr>
        <p:spPr>
          <a:xfrm>
            <a:off x="9816301" y="23550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3A91606-CDC9-5EE3-5EF2-A17997B1805F}"/>
              </a:ext>
            </a:extLst>
          </p:cNvPr>
          <p:cNvSpPr txBox="1"/>
          <p:nvPr/>
        </p:nvSpPr>
        <p:spPr>
          <a:xfrm>
            <a:off x="5179777" y="720311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54FFC2FF-C630-361D-7548-ACBE28C04967}"/>
              </a:ext>
            </a:extLst>
          </p:cNvPr>
          <p:cNvSpPr/>
          <p:nvPr/>
        </p:nvSpPr>
        <p:spPr>
          <a:xfrm>
            <a:off x="5037387" y="579394"/>
            <a:ext cx="2488185" cy="1231300"/>
          </a:xfrm>
          <a:custGeom>
            <a:avLst/>
            <a:gdLst>
              <a:gd name="csX0" fmla="*/ 0 w 2488185"/>
              <a:gd name="csY0" fmla="*/ 77363 h 1231300"/>
              <a:gd name="csX1" fmla="*/ 77363 w 2488185"/>
              <a:gd name="csY1" fmla="*/ 0 h 1231300"/>
              <a:gd name="csX2" fmla="*/ 684062 w 2488185"/>
              <a:gd name="csY2" fmla="*/ 0 h 1231300"/>
              <a:gd name="csX3" fmla="*/ 1290762 w 2488185"/>
              <a:gd name="csY3" fmla="*/ 0 h 1231300"/>
              <a:gd name="csX4" fmla="*/ 2410822 w 2488185"/>
              <a:gd name="csY4" fmla="*/ 0 h 1231300"/>
              <a:gd name="csX5" fmla="*/ 2488185 w 2488185"/>
              <a:gd name="csY5" fmla="*/ 77363 h 1231300"/>
              <a:gd name="csX6" fmla="*/ 2488185 w 2488185"/>
              <a:gd name="csY6" fmla="*/ 615650 h 1231300"/>
              <a:gd name="csX7" fmla="*/ 2488185 w 2488185"/>
              <a:gd name="csY7" fmla="*/ 1153937 h 1231300"/>
              <a:gd name="csX8" fmla="*/ 2410822 w 2488185"/>
              <a:gd name="csY8" fmla="*/ 1231300 h 1231300"/>
              <a:gd name="csX9" fmla="*/ 1850792 w 2488185"/>
              <a:gd name="csY9" fmla="*/ 1231300 h 1231300"/>
              <a:gd name="csX10" fmla="*/ 1337431 w 2488185"/>
              <a:gd name="csY10" fmla="*/ 1231300 h 1231300"/>
              <a:gd name="csX11" fmla="*/ 707397 w 2488185"/>
              <a:gd name="csY11" fmla="*/ 1231300 h 1231300"/>
              <a:gd name="csX12" fmla="*/ 77363 w 2488185"/>
              <a:gd name="csY12" fmla="*/ 1231300 h 1231300"/>
              <a:gd name="csX13" fmla="*/ 0 w 2488185"/>
              <a:gd name="csY13" fmla="*/ 1153937 h 1231300"/>
              <a:gd name="csX14" fmla="*/ 0 w 2488185"/>
              <a:gd name="csY14" fmla="*/ 594119 h 1231300"/>
              <a:gd name="csX15" fmla="*/ 0 w 2488185"/>
              <a:gd name="csY15" fmla="*/ 77363 h 12313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231300" extrusionOk="0">
                <a:moveTo>
                  <a:pt x="0" y="77363"/>
                </a:moveTo>
                <a:cubicBezTo>
                  <a:pt x="7662" y="29357"/>
                  <a:pt x="33255" y="8549"/>
                  <a:pt x="77363" y="0"/>
                </a:cubicBezTo>
                <a:cubicBezTo>
                  <a:pt x="374381" y="-23665"/>
                  <a:pt x="492552" y="12186"/>
                  <a:pt x="684062" y="0"/>
                </a:cubicBezTo>
                <a:cubicBezTo>
                  <a:pt x="875572" y="-12186"/>
                  <a:pt x="1144786" y="9667"/>
                  <a:pt x="1290762" y="0"/>
                </a:cubicBezTo>
                <a:cubicBezTo>
                  <a:pt x="1436738" y="-9667"/>
                  <a:pt x="2134494" y="1337"/>
                  <a:pt x="2410822" y="0"/>
                </a:cubicBezTo>
                <a:cubicBezTo>
                  <a:pt x="2453981" y="2018"/>
                  <a:pt x="2488942" y="36298"/>
                  <a:pt x="2488185" y="77363"/>
                </a:cubicBezTo>
                <a:cubicBezTo>
                  <a:pt x="2471515" y="302085"/>
                  <a:pt x="2476439" y="446254"/>
                  <a:pt x="2488185" y="615650"/>
                </a:cubicBezTo>
                <a:cubicBezTo>
                  <a:pt x="2499931" y="785046"/>
                  <a:pt x="2483359" y="959222"/>
                  <a:pt x="2488185" y="1153937"/>
                </a:cubicBezTo>
                <a:cubicBezTo>
                  <a:pt x="2489017" y="1195960"/>
                  <a:pt x="2451661" y="1227104"/>
                  <a:pt x="2410822" y="1231300"/>
                </a:cubicBezTo>
                <a:cubicBezTo>
                  <a:pt x="2227183" y="1220667"/>
                  <a:pt x="2122551" y="1256235"/>
                  <a:pt x="1850792" y="1231300"/>
                </a:cubicBezTo>
                <a:cubicBezTo>
                  <a:pt x="1579033" y="1206366"/>
                  <a:pt x="1475122" y="1233493"/>
                  <a:pt x="1337431" y="1231300"/>
                </a:cubicBezTo>
                <a:cubicBezTo>
                  <a:pt x="1199740" y="1229107"/>
                  <a:pt x="834295" y="1201721"/>
                  <a:pt x="707397" y="1231300"/>
                </a:cubicBezTo>
                <a:cubicBezTo>
                  <a:pt x="580499" y="1260879"/>
                  <a:pt x="377657" y="1248848"/>
                  <a:pt x="77363" y="1231300"/>
                </a:cubicBezTo>
                <a:cubicBezTo>
                  <a:pt x="28267" y="1228203"/>
                  <a:pt x="-3766" y="1201493"/>
                  <a:pt x="0" y="1153937"/>
                </a:cubicBezTo>
                <a:cubicBezTo>
                  <a:pt x="18017" y="942378"/>
                  <a:pt x="-9248" y="794195"/>
                  <a:pt x="0" y="594119"/>
                </a:cubicBezTo>
                <a:cubicBezTo>
                  <a:pt x="9248" y="394043"/>
                  <a:pt x="5" y="206348"/>
                  <a:pt x="0" y="7736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7A82EEF8-7878-AAE4-471C-8ABC54C59C32}"/>
              </a:ext>
            </a:extLst>
          </p:cNvPr>
          <p:cNvSpPr/>
          <p:nvPr/>
        </p:nvSpPr>
        <p:spPr>
          <a:xfrm>
            <a:off x="6284084" y="13653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AAE81D0-2C3C-0428-E5FC-7F8FDB395DBF}"/>
              </a:ext>
            </a:extLst>
          </p:cNvPr>
          <p:cNvSpPr/>
          <p:nvPr/>
        </p:nvSpPr>
        <p:spPr>
          <a:xfrm>
            <a:off x="9498488" y="23550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153FEDCF-A5B1-4231-DD7B-2A7D3604E892}"/>
              </a:ext>
            </a:extLst>
          </p:cNvPr>
          <p:cNvSpPr/>
          <p:nvPr/>
        </p:nvSpPr>
        <p:spPr>
          <a:xfrm>
            <a:off x="5986010" y="136444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Picture 149" descr="A plate of blue liquid&#10;&#10;AI-generated content may be incorrect.">
            <a:extLst>
              <a:ext uri="{FF2B5EF4-FFF2-40B4-BE49-F238E27FC236}">
                <a16:creationId xmlns:a16="http://schemas.microsoft.com/office/drawing/2014/main" id="{65E423E7-97D9-B493-C0C6-CC3460626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8734" y="3402053"/>
            <a:ext cx="1226685" cy="817790"/>
          </a:xfrm>
          <a:prstGeom prst="rect">
            <a:avLst/>
          </a:prstGeom>
        </p:spPr>
      </p:pic>
      <p:pic>
        <p:nvPicPr>
          <p:cNvPr id="151" name="Picture 150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93154F0F-22D6-3B0A-D526-2153C2AE698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10085179" y="3186881"/>
            <a:ext cx="1021934" cy="110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45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60738-138B-56EC-FC30-2956A9A2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683D96DB-8625-A307-C010-60BA9E1D7EF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1CA4284-C0BB-9187-FD22-9EF259BC1289}"/>
              </a:ext>
            </a:extLst>
          </p:cNvPr>
          <p:cNvSpPr txBox="1"/>
          <p:nvPr/>
        </p:nvSpPr>
        <p:spPr>
          <a:xfrm>
            <a:off x="3836720" y="4356957"/>
            <a:ext cx="36519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Focused Agent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10818F6-D9A6-8AED-6249-DAC052A78461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2B55D69-9FD9-01B6-4053-88C26F108CE3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92C29239-0F8F-CA96-7E67-9FD10E48C28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4359241" y="926165"/>
            <a:ext cx="2702019" cy="23083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66969E-0DFC-76EF-CC3E-CBB74D4105FD}"/>
              </a:ext>
            </a:extLst>
          </p:cNvPr>
          <p:cNvSpPr/>
          <p:nvPr/>
        </p:nvSpPr>
        <p:spPr>
          <a:xfrm>
            <a:off x="5158825" y="21000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21904-9155-DB66-CF82-B1096B3F53A9}"/>
              </a:ext>
            </a:extLst>
          </p:cNvPr>
          <p:cNvSpPr/>
          <p:nvPr/>
        </p:nvSpPr>
        <p:spPr>
          <a:xfrm>
            <a:off x="4992701" y="208305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2D1959-FB2E-C5A1-6255-03F5E46360D6}"/>
              </a:ext>
            </a:extLst>
          </p:cNvPr>
          <p:cNvSpPr/>
          <p:nvPr/>
        </p:nvSpPr>
        <p:spPr>
          <a:xfrm>
            <a:off x="4949777" y="188154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2BD442-F212-F0FA-0D54-F93D8114F703}"/>
              </a:ext>
            </a:extLst>
          </p:cNvPr>
          <p:cNvSpPr/>
          <p:nvPr/>
        </p:nvSpPr>
        <p:spPr>
          <a:xfrm>
            <a:off x="5032325" y="180589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8A1F26-593B-C8E0-B1F9-D78EADE62A69}"/>
              </a:ext>
            </a:extLst>
          </p:cNvPr>
          <p:cNvSpPr/>
          <p:nvPr/>
        </p:nvSpPr>
        <p:spPr>
          <a:xfrm>
            <a:off x="5224862" y="194311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41794F-48B0-428D-A68C-D5B3A141E41D}"/>
              </a:ext>
            </a:extLst>
          </p:cNvPr>
          <p:cNvSpPr/>
          <p:nvPr/>
        </p:nvSpPr>
        <p:spPr>
          <a:xfrm>
            <a:off x="4894671" y="200643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E56C3A-9FAF-963E-B218-28CCF2E63172}"/>
              </a:ext>
            </a:extLst>
          </p:cNvPr>
          <p:cNvSpPr/>
          <p:nvPr/>
        </p:nvSpPr>
        <p:spPr>
          <a:xfrm>
            <a:off x="5158825" y="18699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76FA19-FA13-8871-0F4B-9C3199616FAB}"/>
              </a:ext>
            </a:extLst>
          </p:cNvPr>
          <p:cNvSpPr/>
          <p:nvPr/>
        </p:nvSpPr>
        <p:spPr>
          <a:xfrm>
            <a:off x="5032326" y="199487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63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EFBBC-4DBA-567C-6353-BC5823031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73261E0-788E-18D0-BB4D-F3517085B74B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49519-C8EA-2C65-51F3-F0CE39508FD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0D44CFB-7C1E-3429-2BEA-9AB7146E6632}"/>
              </a:ext>
            </a:extLst>
          </p:cNvPr>
          <p:cNvSpPr/>
          <p:nvPr/>
        </p:nvSpPr>
        <p:spPr>
          <a:xfrm>
            <a:off x="981831" y="3003146"/>
            <a:ext cx="2787736" cy="1206715"/>
          </a:xfrm>
          <a:custGeom>
            <a:avLst/>
            <a:gdLst>
              <a:gd name="csX0" fmla="*/ 0 w 2787736"/>
              <a:gd name="csY0" fmla="*/ 75818 h 1206715"/>
              <a:gd name="csX1" fmla="*/ 75818 w 2787736"/>
              <a:gd name="csY1" fmla="*/ 0 h 1206715"/>
              <a:gd name="csX2" fmla="*/ 655760 w 2787736"/>
              <a:gd name="csY2" fmla="*/ 0 h 1206715"/>
              <a:gd name="csX3" fmla="*/ 1235702 w 2787736"/>
              <a:gd name="csY3" fmla="*/ 0 h 1206715"/>
              <a:gd name="csX4" fmla="*/ 1815644 w 2787736"/>
              <a:gd name="csY4" fmla="*/ 0 h 1206715"/>
              <a:gd name="csX5" fmla="*/ 2711918 w 2787736"/>
              <a:gd name="csY5" fmla="*/ 0 h 1206715"/>
              <a:gd name="csX6" fmla="*/ 2787736 w 2787736"/>
              <a:gd name="csY6" fmla="*/ 75818 h 1206715"/>
              <a:gd name="csX7" fmla="*/ 2787736 w 2787736"/>
              <a:gd name="csY7" fmla="*/ 582256 h 1206715"/>
              <a:gd name="csX8" fmla="*/ 2787736 w 2787736"/>
              <a:gd name="csY8" fmla="*/ 1130897 h 1206715"/>
              <a:gd name="csX9" fmla="*/ 2711918 w 2787736"/>
              <a:gd name="csY9" fmla="*/ 1206715 h 1206715"/>
              <a:gd name="csX10" fmla="*/ 2079254 w 2787736"/>
              <a:gd name="csY10" fmla="*/ 1206715 h 1206715"/>
              <a:gd name="csX11" fmla="*/ 1393868 w 2787736"/>
              <a:gd name="csY11" fmla="*/ 1206715 h 1206715"/>
              <a:gd name="csX12" fmla="*/ 734843 w 2787736"/>
              <a:gd name="csY12" fmla="*/ 1206715 h 1206715"/>
              <a:gd name="csX13" fmla="*/ 75818 w 2787736"/>
              <a:gd name="csY13" fmla="*/ 1206715 h 1206715"/>
              <a:gd name="csX14" fmla="*/ 0 w 2787736"/>
              <a:gd name="csY14" fmla="*/ 1130897 h 1206715"/>
              <a:gd name="csX15" fmla="*/ 0 w 2787736"/>
              <a:gd name="csY15" fmla="*/ 624459 h 1206715"/>
              <a:gd name="csX16" fmla="*/ 0 w 2787736"/>
              <a:gd name="csY16" fmla="*/ 75818 h 120671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87736" h="1206715" fill="none" extrusionOk="0">
                <a:moveTo>
                  <a:pt x="0" y="75818"/>
                </a:moveTo>
                <a:cubicBezTo>
                  <a:pt x="-5978" y="37726"/>
                  <a:pt x="32680" y="1592"/>
                  <a:pt x="75818" y="0"/>
                </a:cubicBezTo>
                <a:cubicBezTo>
                  <a:pt x="279132" y="-22893"/>
                  <a:pt x="504253" y="6395"/>
                  <a:pt x="655760" y="0"/>
                </a:cubicBezTo>
                <a:cubicBezTo>
                  <a:pt x="807267" y="-6395"/>
                  <a:pt x="955709" y="7873"/>
                  <a:pt x="1235702" y="0"/>
                </a:cubicBezTo>
                <a:cubicBezTo>
                  <a:pt x="1515695" y="-7873"/>
                  <a:pt x="1623602" y="-28221"/>
                  <a:pt x="1815644" y="0"/>
                </a:cubicBezTo>
                <a:cubicBezTo>
                  <a:pt x="2007686" y="28221"/>
                  <a:pt x="2352793" y="-6868"/>
                  <a:pt x="2711918" y="0"/>
                </a:cubicBezTo>
                <a:cubicBezTo>
                  <a:pt x="2753893" y="-3599"/>
                  <a:pt x="2795481" y="35907"/>
                  <a:pt x="2787736" y="75818"/>
                </a:cubicBezTo>
                <a:cubicBezTo>
                  <a:pt x="2769258" y="228554"/>
                  <a:pt x="2784522" y="369174"/>
                  <a:pt x="2787736" y="582256"/>
                </a:cubicBezTo>
                <a:cubicBezTo>
                  <a:pt x="2790950" y="795338"/>
                  <a:pt x="2760502" y="878572"/>
                  <a:pt x="2787736" y="1130897"/>
                </a:cubicBezTo>
                <a:cubicBezTo>
                  <a:pt x="2787140" y="1171961"/>
                  <a:pt x="2756708" y="1202875"/>
                  <a:pt x="2711918" y="1206715"/>
                </a:cubicBezTo>
                <a:cubicBezTo>
                  <a:pt x="2411016" y="1189234"/>
                  <a:pt x="2364130" y="1177443"/>
                  <a:pt x="2079254" y="1206715"/>
                </a:cubicBezTo>
                <a:cubicBezTo>
                  <a:pt x="1794378" y="1235987"/>
                  <a:pt x="1630465" y="1203297"/>
                  <a:pt x="1393868" y="1206715"/>
                </a:cubicBezTo>
                <a:cubicBezTo>
                  <a:pt x="1157271" y="1210133"/>
                  <a:pt x="972999" y="1188007"/>
                  <a:pt x="734843" y="1206715"/>
                </a:cubicBezTo>
                <a:cubicBezTo>
                  <a:pt x="496688" y="1225423"/>
                  <a:pt x="311084" y="1191822"/>
                  <a:pt x="75818" y="1206715"/>
                </a:cubicBezTo>
                <a:cubicBezTo>
                  <a:pt x="27943" y="1200988"/>
                  <a:pt x="4946" y="1178682"/>
                  <a:pt x="0" y="1130897"/>
                </a:cubicBezTo>
                <a:cubicBezTo>
                  <a:pt x="23738" y="920359"/>
                  <a:pt x="-8124" y="812774"/>
                  <a:pt x="0" y="624459"/>
                </a:cubicBezTo>
                <a:cubicBezTo>
                  <a:pt x="8124" y="436144"/>
                  <a:pt x="-18579" y="319304"/>
                  <a:pt x="0" y="75818"/>
                </a:cubicBezTo>
                <a:close/>
              </a:path>
              <a:path w="2787736" h="1206715" stroke="0" extrusionOk="0">
                <a:moveTo>
                  <a:pt x="0" y="75818"/>
                </a:moveTo>
                <a:cubicBezTo>
                  <a:pt x="893" y="33330"/>
                  <a:pt x="32688" y="7775"/>
                  <a:pt x="75818" y="0"/>
                </a:cubicBezTo>
                <a:cubicBezTo>
                  <a:pt x="400937" y="379"/>
                  <a:pt x="577919" y="12420"/>
                  <a:pt x="761204" y="0"/>
                </a:cubicBezTo>
                <a:cubicBezTo>
                  <a:pt x="944489" y="-12420"/>
                  <a:pt x="1129134" y="16535"/>
                  <a:pt x="1446590" y="0"/>
                </a:cubicBezTo>
                <a:cubicBezTo>
                  <a:pt x="1764046" y="-16535"/>
                  <a:pt x="2204153" y="24002"/>
                  <a:pt x="2711918" y="0"/>
                </a:cubicBezTo>
                <a:cubicBezTo>
                  <a:pt x="2755586" y="8358"/>
                  <a:pt x="2789085" y="36905"/>
                  <a:pt x="2787736" y="75818"/>
                </a:cubicBezTo>
                <a:cubicBezTo>
                  <a:pt x="2804628" y="304559"/>
                  <a:pt x="2796166" y="380134"/>
                  <a:pt x="2787736" y="603358"/>
                </a:cubicBezTo>
                <a:cubicBezTo>
                  <a:pt x="2779306" y="826582"/>
                  <a:pt x="2787504" y="1010414"/>
                  <a:pt x="2787736" y="1130897"/>
                </a:cubicBezTo>
                <a:cubicBezTo>
                  <a:pt x="2789489" y="1171290"/>
                  <a:pt x="2753171" y="1205336"/>
                  <a:pt x="2711918" y="1206715"/>
                </a:cubicBezTo>
                <a:cubicBezTo>
                  <a:pt x="2546409" y="1178445"/>
                  <a:pt x="2308671" y="1227214"/>
                  <a:pt x="2079254" y="1206715"/>
                </a:cubicBezTo>
                <a:cubicBezTo>
                  <a:pt x="1849837" y="1186216"/>
                  <a:pt x="1633992" y="1214039"/>
                  <a:pt x="1499312" y="1206715"/>
                </a:cubicBezTo>
                <a:cubicBezTo>
                  <a:pt x="1364632" y="1199391"/>
                  <a:pt x="1122087" y="1217958"/>
                  <a:pt x="787565" y="1206715"/>
                </a:cubicBezTo>
                <a:cubicBezTo>
                  <a:pt x="453043" y="1195472"/>
                  <a:pt x="323913" y="1226783"/>
                  <a:pt x="75818" y="1206715"/>
                </a:cubicBezTo>
                <a:cubicBezTo>
                  <a:pt x="31794" y="1205669"/>
                  <a:pt x="-2306" y="1175728"/>
                  <a:pt x="0" y="1130897"/>
                </a:cubicBezTo>
                <a:cubicBezTo>
                  <a:pt x="20957" y="904636"/>
                  <a:pt x="-19590" y="755008"/>
                  <a:pt x="0" y="582256"/>
                </a:cubicBezTo>
                <a:cubicBezTo>
                  <a:pt x="19590" y="409504"/>
                  <a:pt x="-8909" y="197015"/>
                  <a:pt x="0" y="7581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1A5DE997-2589-FD37-254D-94B6931665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F43DBF2-9719-198E-9D63-1FF3EEC5BAC5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9F894D-D2E0-A233-61D7-477BCAA3FFEB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DB3FF4-9B1C-5A64-E9A8-EC00AB0D8D14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F49DF4D-0871-302B-D2D5-4D86E336CA16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AFBB8BC-D1D2-1006-CAEF-626BA9ECE9DE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D35B27-9DC4-F232-1C44-FFB72496641B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B63DD81-6271-1848-F107-5FCC88A2960F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2D4E63-384C-4921-BD5D-8AB9D8875899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3CF16C-E79A-52F1-3010-64A9F4EB5CEA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3B4B309-0402-E3F2-5347-9E08F9CBB89F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78C8C44-974C-FB69-595C-84B26B5F1E54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60AEBA-226C-B19B-CD9A-083B0EFF630F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Picture 149" descr="A plate of blue liquid&#10;&#10;AI-generated content may be incorrect.">
            <a:extLst>
              <a:ext uri="{FF2B5EF4-FFF2-40B4-BE49-F238E27FC236}">
                <a16:creationId xmlns:a16="http://schemas.microsoft.com/office/drawing/2014/main" id="{7D935078-827D-397A-5F80-CF49FEDC8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4099" y="4343838"/>
            <a:ext cx="1226685" cy="817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6E1869-B315-F4E1-4C4E-27CB64749675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3B30A43-A267-4D29-B51F-9F9D5C5DF176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658E83-2C6E-1E6F-02C0-E565737A95A8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4B6539-210B-C261-F78D-2DCDEE510FB5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762F2D-12DC-9E29-2200-01335EAFCD12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2228F-3BF2-A4B4-B362-DE3F4D0264D6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2F569A8-C812-993F-C12B-B60344A3646A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D07C3-3342-71B0-B037-B47464FA5B3B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1415E-AB67-2C68-99B4-25E0CF1FBC14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7AD82-8C54-FBC7-BA1D-5DFA21413BAB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B19CF8-3971-F2C5-76E9-583F29D22B4A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18ABC64-E1F1-4A48-4CA5-22474F14028C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9057BF-6D40-A13C-EAAD-E61BF0055F1F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8AB458-614B-7B1D-E44B-705C345D7286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2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9B6CF-677C-0C41-0330-7B400B8D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F1928F02-37DC-3FFF-4DEC-8C0F0EFA3B17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51FDC87-E532-1128-9119-219A26ED0692}"/>
              </a:ext>
            </a:extLst>
          </p:cNvPr>
          <p:cNvSpPr txBox="1"/>
          <p:nvPr/>
        </p:nvSpPr>
        <p:spPr>
          <a:xfrm>
            <a:off x="3836720" y="4356957"/>
            <a:ext cx="4729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Manage Complexity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33FF04B-40DF-A613-B756-00510357E027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5496AC8-A313-8A24-6A99-A0BD8C7806D9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037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25592-374A-E0BB-D60C-410616839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06A2C5E-2B33-7FC0-81A3-A8EE559CACBF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7D0D08-D31E-C476-2EF5-95872F3A90F9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A79000F-94FA-C3EC-1AB3-94C9153A2D99}"/>
              </a:ext>
            </a:extLst>
          </p:cNvPr>
          <p:cNvSpPr/>
          <p:nvPr/>
        </p:nvSpPr>
        <p:spPr>
          <a:xfrm>
            <a:off x="981831" y="3003146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A791563-76C2-0A98-057F-A2D481C942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629E542-A552-1728-8BD4-4326D0AD84A8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52BB87-7413-FC24-B11B-B78AE794F2C4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26EE298-97BF-AC55-9223-9E4544A53819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D5A6802-A627-6926-3119-C42226B9AF5C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A24445-1029-1E15-9E95-F46CBC5103BB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81EB6F-BF99-B11C-B528-BF39AF97361C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258EE4-D552-D002-7009-5EEB6A35249A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0FBFB8-6769-6E49-B7CC-6D0CBC8380A0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609117-8E09-DBFD-2CA3-0027E97D7201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3CD2F7-608D-A1C1-422D-2E4C7EB075D9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B8F4E9-E6B0-35F3-053E-F464BC0F5D95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8753B1-E326-6062-CC5A-5B66D64E6B3A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FD4316-961B-371F-D130-253265950746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C31E4A-E9EC-BD03-A373-E3A520760474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FAFBDA-430D-B352-AC41-C4E6966EA3F6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E973531-5169-66DB-892B-B3447279D7DB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5E6C19-DC79-A7A2-DFE9-42D66EDFD274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C2F28B-8463-153C-8F94-6A038F6D9B4D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C11FCDA-555E-39E9-3343-4190A6588885}"/>
              </a:ext>
            </a:extLst>
          </p:cNvPr>
          <p:cNvSpPr/>
          <p:nvPr/>
        </p:nvSpPr>
        <p:spPr>
          <a:xfrm>
            <a:off x="4269483" y="2216930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5A0B04-B28C-11F0-97AB-A32F5B384B68}"/>
              </a:ext>
            </a:extLst>
          </p:cNvPr>
          <p:cNvSpPr txBox="1"/>
          <p:nvPr/>
        </p:nvSpPr>
        <p:spPr>
          <a:xfrm>
            <a:off x="5692146" y="589416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68DA3EA-B490-0FBC-8C48-7EC3A3EE2087}"/>
              </a:ext>
            </a:extLst>
          </p:cNvPr>
          <p:cNvSpPr/>
          <p:nvPr/>
        </p:nvSpPr>
        <p:spPr>
          <a:xfrm>
            <a:off x="4426558" y="3017453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A825C5-BF33-8BDE-5E40-405B12EF123F}"/>
              </a:ext>
            </a:extLst>
          </p:cNvPr>
          <p:cNvSpPr/>
          <p:nvPr/>
        </p:nvSpPr>
        <p:spPr>
          <a:xfrm>
            <a:off x="5600447" y="237103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DC06E4-2A09-76B2-883A-A14FDEE19F7B}"/>
              </a:ext>
            </a:extLst>
          </p:cNvPr>
          <p:cNvSpPr/>
          <p:nvPr/>
        </p:nvSpPr>
        <p:spPr>
          <a:xfrm>
            <a:off x="5600447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1CA1A89-A9A0-33EE-1024-15049E6FB309}"/>
              </a:ext>
            </a:extLst>
          </p:cNvPr>
          <p:cNvSpPr/>
          <p:nvPr/>
        </p:nvSpPr>
        <p:spPr>
          <a:xfrm>
            <a:off x="5923482" y="237103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409689F-9DB4-A510-8428-2FDA2017B973}"/>
              </a:ext>
            </a:extLst>
          </p:cNvPr>
          <p:cNvSpPr/>
          <p:nvPr/>
        </p:nvSpPr>
        <p:spPr>
          <a:xfrm>
            <a:off x="5923482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0166C96-EE80-4458-E2FF-3E76FEE75763}"/>
              </a:ext>
            </a:extLst>
          </p:cNvPr>
          <p:cNvSpPr/>
          <p:nvPr/>
        </p:nvSpPr>
        <p:spPr>
          <a:xfrm>
            <a:off x="7660440" y="2216930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CBE70B7-A480-F005-958B-0A70010370E3}"/>
              </a:ext>
            </a:extLst>
          </p:cNvPr>
          <p:cNvSpPr txBox="1"/>
          <p:nvPr/>
        </p:nvSpPr>
        <p:spPr>
          <a:xfrm>
            <a:off x="9083103" y="589416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56A88F2-9F45-A402-1CC6-191275BA4736}"/>
              </a:ext>
            </a:extLst>
          </p:cNvPr>
          <p:cNvSpPr/>
          <p:nvPr/>
        </p:nvSpPr>
        <p:spPr>
          <a:xfrm>
            <a:off x="7817515" y="3017453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73C47A7-5089-FAFE-CBBB-78352F6F7905}"/>
              </a:ext>
            </a:extLst>
          </p:cNvPr>
          <p:cNvSpPr/>
          <p:nvPr/>
        </p:nvSpPr>
        <p:spPr>
          <a:xfrm>
            <a:off x="8991404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E60E31F3-FE93-9E14-BCAF-E4068DBF448E}"/>
              </a:ext>
            </a:extLst>
          </p:cNvPr>
          <p:cNvSpPr/>
          <p:nvPr/>
        </p:nvSpPr>
        <p:spPr>
          <a:xfrm>
            <a:off x="9647609" y="2666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A472512B-2288-2C3A-D4EE-F524C8F3E2C8}"/>
              </a:ext>
            </a:extLst>
          </p:cNvPr>
          <p:cNvSpPr/>
          <p:nvPr/>
        </p:nvSpPr>
        <p:spPr>
          <a:xfrm>
            <a:off x="9314439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AEC4C0B1-922E-8920-2588-EA9E95F2CE61}"/>
              </a:ext>
            </a:extLst>
          </p:cNvPr>
          <p:cNvSpPr/>
          <p:nvPr/>
        </p:nvSpPr>
        <p:spPr>
          <a:xfrm>
            <a:off x="9957077" y="2666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CFDB4A-71A2-9305-EDA5-37FD46F0DE7C}"/>
              </a:ext>
            </a:extLst>
          </p:cNvPr>
          <p:cNvSpPr txBox="1"/>
          <p:nvPr/>
        </p:nvSpPr>
        <p:spPr>
          <a:xfrm>
            <a:off x="9732579" y="798786"/>
            <a:ext cx="1546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independently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5CB38BD0-C2B5-5223-D0C4-295388D64B2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2946583" y="3637557"/>
            <a:ext cx="775482" cy="698855"/>
          </a:xfrm>
          <a:prstGeom prst="rect">
            <a:avLst/>
          </a:prstGeom>
        </p:spPr>
      </p:pic>
      <p:pic>
        <p:nvPicPr>
          <p:cNvPr id="16" name="Picture 15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ECF0997-4217-5F1B-10CB-560F7B40BEA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6438812" y="3667319"/>
            <a:ext cx="775482" cy="698855"/>
          </a:xfrm>
          <a:prstGeom prst="rect">
            <a:avLst/>
          </a:prstGeom>
        </p:spPr>
      </p:pic>
      <p:pic>
        <p:nvPicPr>
          <p:cNvPr id="18" name="Picture 17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EC8CC6F-3E85-3E81-D390-7258D58AC12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9789315" y="3638702"/>
            <a:ext cx="775482" cy="69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7C092-B7E8-6593-06B4-E478E39B4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9E4E8C4A-B7B5-7976-2D74-1B09AAB26A9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850A9E-9AB9-9591-852B-384DFBD61B79}"/>
              </a:ext>
            </a:extLst>
          </p:cNvPr>
          <p:cNvSpPr txBox="1"/>
          <p:nvPr/>
        </p:nvSpPr>
        <p:spPr>
          <a:xfrm>
            <a:off x="3395285" y="4356957"/>
            <a:ext cx="48622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Independent Tasks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6491A3F-81B3-F4C3-3E79-6E100EB1DF36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382700C-6D02-3F38-158F-715DEB684E86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669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13178-3209-B8DA-9364-32D1FAC56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B5F66E7D-6523-CEEA-7F65-0D1E4F8D1CC6}"/>
              </a:ext>
            </a:extLst>
          </p:cNvPr>
          <p:cNvSpPr/>
          <p:nvPr/>
        </p:nvSpPr>
        <p:spPr>
          <a:xfrm>
            <a:off x="-1502650" y="-1344358"/>
            <a:ext cx="15038776" cy="9145360"/>
          </a:xfrm>
          <a:custGeom>
            <a:avLst/>
            <a:gdLst>
              <a:gd name="csX0" fmla="*/ 0 w 4181061"/>
              <a:gd name="csY0" fmla="*/ 457200 h 2710069"/>
              <a:gd name="csX1" fmla="*/ 0 w 4181061"/>
              <a:gd name="csY1" fmla="*/ 457200 h 2710069"/>
              <a:gd name="csX2" fmla="*/ 66261 w 4181061"/>
              <a:gd name="csY2" fmla="*/ 450574 h 2710069"/>
              <a:gd name="csX3" fmla="*/ 99391 w 4181061"/>
              <a:gd name="csY3" fmla="*/ 443948 h 2710069"/>
              <a:gd name="csX4" fmla="*/ 662609 w 4181061"/>
              <a:gd name="csY4" fmla="*/ 424069 h 2710069"/>
              <a:gd name="csX5" fmla="*/ 755374 w 4181061"/>
              <a:gd name="csY5" fmla="*/ 404191 h 2710069"/>
              <a:gd name="csX6" fmla="*/ 834887 w 4181061"/>
              <a:gd name="csY6" fmla="*/ 377687 h 2710069"/>
              <a:gd name="csX7" fmla="*/ 901148 w 4181061"/>
              <a:gd name="csY7" fmla="*/ 357809 h 2710069"/>
              <a:gd name="csX8" fmla="*/ 1013791 w 4181061"/>
              <a:gd name="csY8" fmla="*/ 331304 h 2710069"/>
              <a:gd name="csX9" fmla="*/ 1053548 w 4181061"/>
              <a:gd name="csY9" fmla="*/ 318052 h 2710069"/>
              <a:gd name="csX10" fmla="*/ 1099930 w 4181061"/>
              <a:gd name="csY10" fmla="*/ 304800 h 2710069"/>
              <a:gd name="csX11" fmla="*/ 1166191 w 4181061"/>
              <a:gd name="csY11" fmla="*/ 245165 h 2710069"/>
              <a:gd name="csX12" fmla="*/ 1212574 w 4181061"/>
              <a:gd name="csY12" fmla="*/ 198782 h 2710069"/>
              <a:gd name="csX13" fmla="*/ 1272209 w 4181061"/>
              <a:gd name="csY13" fmla="*/ 145774 h 2710069"/>
              <a:gd name="csX14" fmla="*/ 1338470 w 4181061"/>
              <a:gd name="csY14" fmla="*/ 112643 h 2710069"/>
              <a:gd name="csX15" fmla="*/ 1364974 w 4181061"/>
              <a:gd name="csY15" fmla="*/ 99391 h 2710069"/>
              <a:gd name="csX16" fmla="*/ 1398104 w 4181061"/>
              <a:gd name="csY16" fmla="*/ 86139 h 2710069"/>
              <a:gd name="csX17" fmla="*/ 1424609 w 4181061"/>
              <a:gd name="csY17" fmla="*/ 72887 h 2710069"/>
              <a:gd name="csX18" fmla="*/ 1444487 w 4181061"/>
              <a:gd name="csY18" fmla="*/ 59635 h 2710069"/>
              <a:gd name="csX19" fmla="*/ 1470991 w 4181061"/>
              <a:gd name="csY19" fmla="*/ 53009 h 2710069"/>
              <a:gd name="csX20" fmla="*/ 1490870 w 4181061"/>
              <a:gd name="csY20" fmla="*/ 46382 h 2710069"/>
              <a:gd name="csX21" fmla="*/ 1596887 w 4181061"/>
              <a:gd name="csY21" fmla="*/ 33130 h 2710069"/>
              <a:gd name="csX22" fmla="*/ 1669774 w 4181061"/>
              <a:gd name="csY22" fmla="*/ 13252 h 2710069"/>
              <a:gd name="csX23" fmla="*/ 1709530 w 4181061"/>
              <a:gd name="csY23" fmla="*/ 26504 h 2710069"/>
              <a:gd name="csX24" fmla="*/ 1749287 w 4181061"/>
              <a:gd name="csY24" fmla="*/ 72887 h 2710069"/>
              <a:gd name="csX25" fmla="*/ 1775791 w 4181061"/>
              <a:gd name="csY25" fmla="*/ 99391 h 2710069"/>
              <a:gd name="csX26" fmla="*/ 1795670 w 4181061"/>
              <a:gd name="csY26" fmla="*/ 132522 h 2710069"/>
              <a:gd name="csX27" fmla="*/ 1888435 w 4181061"/>
              <a:gd name="csY27" fmla="*/ 192156 h 2710069"/>
              <a:gd name="csX28" fmla="*/ 1928191 w 4181061"/>
              <a:gd name="csY28" fmla="*/ 205409 h 2710069"/>
              <a:gd name="csX29" fmla="*/ 2007704 w 4181061"/>
              <a:gd name="csY29" fmla="*/ 212035 h 2710069"/>
              <a:gd name="csX30" fmla="*/ 2193235 w 4181061"/>
              <a:gd name="csY30" fmla="*/ 205409 h 2710069"/>
              <a:gd name="csX31" fmla="*/ 2232991 w 4181061"/>
              <a:gd name="csY31" fmla="*/ 192156 h 2710069"/>
              <a:gd name="csX32" fmla="*/ 2279374 w 4181061"/>
              <a:gd name="csY32" fmla="*/ 185530 h 2710069"/>
              <a:gd name="csX33" fmla="*/ 2411896 w 4181061"/>
              <a:gd name="csY33" fmla="*/ 172278 h 2710069"/>
              <a:gd name="csX34" fmla="*/ 2464904 w 4181061"/>
              <a:gd name="csY34" fmla="*/ 159026 h 2710069"/>
              <a:gd name="csX35" fmla="*/ 2484783 w 4181061"/>
              <a:gd name="csY35" fmla="*/ 152400 h 2710069"/>
              <a:gd name="csX36" fmla="*/ 2524539 w 4181061"/>
              <a:gd name="csY36" fmla="*/ 125895 h 2710069"/>
              <a:gd name="csX37" fmla="*/ 2544417 w 4181061"/>
              <a:gd name="csY37" fmla="*/ 112643 h 2710069"/>
              <a:gd name="csX38" fmla="*/ 2577548 w 4181061"/>
              <a:gd name="csY38" fmla="*/ 99391 h 2710069"/>
              <a:gd name="csX39" fmla="*/ 2670313 w 4181061"/>
              <a:gd name="csY39" fmla="*/ 79513 h 2710069"/>
              <a:gd name="csX40" fmla="*/ 2743200 w 4181061"/>
              <a:gd name="csY40" fmla="*/ 66261 h 2710069"/>
              <a:gd name="csX41" fmla="*/ 2809461 w 4181061"/>
              <a:gd name="csY41" fmla="*/ 39756 h 2710069"/>
              <a:gd name="csX42" fmla="*/ 2882348 w 4181061"/>
              <a:gd name="csY42" fmla="*/ 19878 h 2710069"/>
              <a:gd name="csX43" fmla="*/ 2955235 w 4181061"/>
              <a:gd name="csY43" fmla="*/ 0 h 2710069"/>
              <a:gd name="csX44" fmla="*/ 3061252 w 4181061"/>
              <a:gd name="csY44" fmla="*/ 6626 h 2710069"/>
              <a:gd name="csX45" fmla="*/ 3154017 w 4181061"/>
              <a:gd name="csY45" fmla="*/ 53009 h 2710069"/>
              <a:gd name="csX46" fmla="*/ 3193774 w 4181061"/>
              <a:gd name="csY46" fmla="*/ 72887 h 2710069"/>
              <a:gd name="csX47" fmla="*/ 3226904 w 4181061"/>
              <a:gd name="csY47" fmla="*/ 92765 h 2710069"/>
              <a:gd name="csX48" fmla="*/ 3273287 w 4181061"/>
              <a:gd name="csY48" fmla="*/ 112643 h 2710069"/>
              <a:gd name="csX49" fmla="*/ 3366052 w 4181061"/>
              <a:gd name="csY49" fmla="*/ 159026 h 2710069"/>
              <a:gd name="csX50" fmla="*/ 3419061 w 4181061"/>
              <a:gd name="csY50" fmla="*/ 185530 h 2710069"/>
              <a:gd name="csX51" fmla="*/ 3452191 w 4181061"/>
              <a:gd name="csY51" fmla="*/ 205409 h 2710069"/>
              <a:gd name="csX52" fmla="*/ 3491948 w 4181061"/>
              <a:gd name="csY52" fmla="*/ 218661 h 2710069"/>
              <a:gd name="csX53" fmla="*/ 3525078 w 4181061"/>
              <a:gd name="csY53" fmla="*/ 231913 h 2710069"/>
              <a:gd name="csX54" fmla="*/ 3624470 w 4181061"/>
              <a:gd name="csY54" fmla="*/ 251791 h 2710069"/>
              <a:gd name="csX55" fmla="*/ 3664226 w 4181061"/>
              <a:gd name="csY55" fmla="*/ 265043 h 2710069"/>
              <a:gd name="csX56" fmla="*/ 3670852 w 4181061"/>
              <a:gd name="csY56" fmla="*/ 291548 h 2710069"/>
              <a:gd name="csX57" fmla="*/ 3644348 w 4181061"/>
              <a:gd name="csY57" fmla="*/ 404191 h 2710069"/>
              <a:gd name="csX58" fmla="*/ 3624470 w 4181061"/>
              <a:gd name="csY58" fmla="*/ 424069 h 2710069"/>
              <a:gd name="csX59" fmla="*/ 3604591 w 4181061"/>
              <a:gd name="csY59" fmla="*/ 450574 h 2710069"/>
              <a:gd name="csX60" fmla="*/ 3578087 w 4181061"/>
              <a:gd name="csY60" fmla="*/ 463826 h 2710069"/>
              <a:gd name="csX61" fmla="*/ 3558209 w 4181061"/>
              <a:gd name="csY61" fmla="*/ 483704 h 2710069"/>
              <a:gd name="csX62" fmla="*/ 3491948 w 4181061"/>
              <a:gd name="csY62" fmla="*/ 523461 h 2710069"/>
              <a:gd name="csX63" fmla="*/ 3458817 w 4181061"/>
              <a:gd name="csY63" fmla="*/ 576469 h 2710069"/>
              <a:gd name="csX64" fmla="*/ 3452191 w 4181061"/>
              <a:gd name="csY64" fmla="*/ 596348 h 2710069"/>
              <a:gd name="csX65" fmla="*/ 3438939 w 4181061"/>
              <a:gd name="csY65" fmla="*/ 662609 h 2710069"/>
              <a:gd name="csX66" fmla="*/ 3432313 w 4181061"/>
              <a:gd name="csY66" fmla="*/ 722243 h 2710069"/>
              <a:gd name="csX67" fmla="*/ 3425687 w 4181061"/>
              <a:gd name="csY67" fmla="*/ 768626 h 2710069"/>
              <a:gd name="csX68" fmla="*/ 3432313 w 4181061"/>
              <a:gd name="csY68" fmla="*/ 815009 h 2710069"/>
              <a:gd name="csX69" fmla="*/ 3438939 w 4181061"/>
              <a:gd name="csY69" fmla="*/ 834887 h 2710069"/>
              <a:gd name="csX70" fmla="*/ 3432313 w 4181061"/>
              <a:gd name="csY70" fmla="*/ 974035 h 2710069"/>
              <a:gd name="csX71" fmla="*/ 3419061 w 4181061"/>
              <a:gd name="csY71" fmla="*/ 1013791 h 2710069"/>
              <a:gd name="csX72" fmla="*/ 3405809 w 4181061"/>
              <a:gd name="csY72" fmla="*/ 1053548 h 2710069"/>
              <a:gd name="csX73" fmla="*/ 3392557 w 4181061"/>
              <a:gd name="csY73" fmla="*/ 1106556 h 2710069"/>
              <a:gd name="csX74" fmla="*/ 3379304 w 4181061"/>
              <a:gd name="csY74" fmla="*/ 1152939 h 2710069"/>
              <a:gd name="csX75" fmla="*/ 3366052 w 4181061"/>
              <a:gd name="csY75" fmla="*/ 1219200 h 2710069"/>
              <a:gd name="csX76" fmla="*/ 3531704 w 4181061"/>
              <a:gd name="csY76" fmla="*/ 1252330 h 2710069"/>
              <a:gd name="csX77" fmla="*/ 3551583 w 4181061"/>
              <a:gd name="csY77" fmla="*/ 1258956 h 2710069"/>
              <a:gd name="csX78" fmla="*/ 3578087 w 4181061"/>
              <a:gd name="csY78" fmla="*/ 1265582 h 2710069"/>
              <a:gd name="csX79" fmla="*/ 3617843 w 4181061"/>
              <a:gd name="csY79" fmla="*/ 1292087 h 2710069"/>
              <a:gd name="csX80" fmla="*/ 3677478 w 4181061"/>
              <a:gd name="csY80" fmla="*/ 1345095 h 2710069"/>
              <a:gd name="csX81" fmla="*/ 3710609 w 4181061"/>
              <a:gd name="csY81" fmla="*/ 1391478 h 2710069"/>
              <a:gd name="csX82" fmla="*/ 3770243 w 4181061"/>
              <a:gd name="csY82" fmla="*/ 1477617 h 2710069"/>
              <a:gd name="csX83" fmla="*/ 3783496 w 4181061"/>
              <a:gd name="csY83" fmla="*/ 1510748 h 2710069"/>
              <a:gd name="csX84" fmla="*/ 3796748 w 4181061"/>
              <a:gd name="csY84" fmla="*/ 1530626 h 2710069"/>
              <a:gd name="csX85" fmla="*/ 3816626 w 4181061"/>
              <a:gd name="csY85" fmla="*/ 1570382 h 2710069"/>
              <a:gd name="csX86" fmla="*/ 3823252 w 4181061"/>
              <a:gd name="csY86" fmla="*/ 1590261 h 2710069"/>
              <a:gd name="csX87" fmla="*/ 3849757 w 4181061"/>
              <a:gd name="csY87" fmla="*/ 1636643 h 2710069"/>
              <a:gd name="csX88" fmla="*/ 3869635 w 4181061"/>
              <a:gd name="csY88" fmla="*/ 1683026 h 2710069"/>
              <a:gd name="csX89" fmla="*/ 3882887 w 4181061"/>
              <a:gd name="csY89" fmla="*/ 1716156 h 2710069"/>
              <a:gd name="csX90" fmla="*/ 3902765 w 4181061"/>
              <a:gd name="csY90" fmla="*/ 1762539 h 2710069"/>
              <a:gd name="csX91" fmla="*/ 3909391 w 4181061"/>
              <a:gd name="csY91" fmla="*/ 1795669 h 2710069"/>
              <a:gd name="csX92" fmla="*/ 3922643 w 4181061"/>
              <a:gd name="csY92" fmla="*/ 1848678 h 2710069"/>
              <a:gd name="csX93" fmla="*/ 3929270 w 4181061"/>
              <a:gd name="csY93" fmla="*/ 1875182 h 2710069"/>
              <a:gd name="csX94" fmla="*/ 3955774 w 4181061"/>
              <a:gd name="csY94" fmla="*/ 1948069 h 2710069"/>
              <a:gd name="csX95" fmla="*/ 3969026 w 4181061"/>
              <a:gd name="csY95" fmla="*/ 1967948 h 2710069"/>
              <a:gd name="csX96" fmla="*/ 3982278 w 4181061"/>
              <a:gd name="csY96" fmla="*/ 2001078 h 2710069"/>
              <a:gd name="csX97" fmla="*/ 3995530 w 4181061"/>
              <a:gd name="csY97" fmla="*/ 2020956 h 2710069"/>
              <a:gd name="csX98" fmla="*/ 4002157 w 4181061"/>
              <a:gd name="csY98" fmla="*/ 2040835 h 2710069"/>
              <a:gd name="csX99" fmla="*/ 4068417 w 4181061"/>
              <a:gd name="csY99" fmla="*/ 2120348 h 2710069"/>
              <a:gd name="csX100" fmla="*/ 4101548 w 4181061"/>
              <a:gd name="csY100" fmla="*/ 2153478 h 2710069"/>
              <a:gd name="csX101" fmla="*/ 4114800 w 4181061"/>
              <a:gd name="csY101" fmla="*/ 2173356 h 2710069"/>
              <a:gd name="csX102" fmla="*/ 4128052 w 4181061"/>
              <a:gd name="csY102" fmla="*/ 2199861 h 2710069"/>
              <a:gd name="csX103" fmla="*/ 4154557 w 4181061"/>
              <a:gd name="csY103" fmla="*/ 2226365 h 2710069"/>
              <a:gd name="csX104" fmla="*/ 4167809 w 4181061"/>
              <a:gd name="csY104" fmla="*/ 2246243 h 2710069"/>
              <a:gd name="csX105" fmla="*/ 4174435 w 4181061"/>
              <a:gd name="csY105" fmla="*/ 2272748 h 2710069"/>
              <a:gd name="csX106" fmla="*/ 4181061 w 4181061"/>
              <a:gd name="csY106" fmla="*/ 2292626 h 2710069"/>
              <a:gd name="csX107" fmla="*/ 4174435 w 4181061"/>
              <a:gd name="csY107" fmla="*/ 2372139 h 2710069"/>
              <a:gd name="csX108" fmla="*/ 4161183 w 4181061"/>
              <a:gd name="csY108" fmla="*/ 2398643 h 2710069"/>
              <a:gd name="csX109" fmla="*/ 4121426 w 4181061"/>
              <a:gd name="csY109" fmla="*/ 2438400 h 2710069"/>
              <a:gd name="csX110" fmla="*/ 4101548 w 4181061"/>
              <a:gd name="csY110" fmla="*/ 2445026 h 2710069"/>
              <a:gd name="csX111" fmla="*/ 4081670 w 4181061"/>
              <a:gd name="csY111" fmla="*/ 2458278 h 2710069"/>
              <a:gd name="csX112" fmla="*/ 4061791 w 4181061"/>
              <a:gd name="csY112" fmla="*/ 2464904 h 2710069"/>
              <a:gd name="csX113" fmla="*/ 4035287 w 4181061"/>
              <a:gd name="csY113" fmla="*/ 2478156 h 2710069"/>
              <a:gd name="csX114" fmla="*/ 4002157 w 4181061"/>
              <a:gd name="csY114" fmla="*/ 2491409 h 2710069"/>
              <a:gd name="csX115" fmla="*/ 3975652 w 4181061"/>
              <a:gd name="csY115" fmla="*/ 2504661 h 2710069"/>
              <a:gd name="csX116" fmla="*/ 3955774 w 4181061"/>
              <a:gd name="csY116" fmla="*/ 2511287 h 2710069"/>
              <a:gd name="csX117" fmla="*/ 3896139 w 4181061"/>
              <a:gd name="csY117" fmla="*/ 2544417 h 2710069"/>
              <a:gd name="csX118" fmla="*/ 3856383 w 4181061"/>
              <a:gd name="csY118" fmla="*/ 2590800 h 2710069"/>
              <a:gd name="csX119" fmla="*/ 3810000 w 4181061"/>
              <a:gd name="csY119" fmla="*/ 2604052 h 2710069"/>
              <a:gd name="csX120" fmla="*/ 3597965 w 4181061"/>
              <a:gd name="csY120" fmla="*/ 2637182 h 2710069"/>
              <a:gd name="csX121" fmla="*/ 3544957 w 4181061"/>
              <a:gd name="csY121" fmla="*/ 2650435 h 2710069"/>
              <a:gd name="csX122" fmla="*/ 3505200 w 4181061"/>
              <a:gd name="csY122" fmla="*/ 2663687 h 2710069"/>
              <a:gd name="csX123" fmla="*/ 3346174 w 4181061"/>
              <a:gd name="csY123" fmla="*/ 2657061 h 2710069"/>
              <a:gd name="csX124" fmla="*/ 3319670 w 4181061"/>
              <a:gd name="csY124" fmla="*/ 2650435 h 2710069"/>
              <a:gd name="csX125" fmla="*/ 3193774 w 4181061"/>
              <a:gd name="csY125" fmla="*/ 2637182 h 2710069"/>
              <a:gd name="csX126" fmla="*/ 3134139 w 4181061"/>
              <a:gd name="csY126" fmla="*/ 2623930 h 2710069"/>
              <a:gd name="csX127" fmla="*/ 3114261 w 4181061"/>
              <a:gd name="csY127" fmla="*/ 2617304 h 2710069"/>
              <a:gd name="csX128" fmla="*/ 3061252 w 4181061"/>
              <a:gd name="csY128" fmla="*/ 2590800 h 2710069"/>
              <a:gd name="csX129" fmla="*/ 3034748 w 4181061"/>
              <a:gd name="csY129" fmla="*/ 2584174 h 2710069"/>
              <a:gd name="csX130" fmla="*/ 2948609 w 4181061"/>
              <a:gd name="csY130" fmla="*/ 2531165 h 2710069"/>
              <a:gd name="csX131" fmla="*/ 2948609 w 4181061"/>
              <a:gd name="csY131" fmla="*/ 2531165 h 2710069"/>
              <a:gd name="csX132" fmla="*/ 2895600 w 4181061"/>
              <a:gd name="csY132" fmla="*/ 2504661 h 2710069"/>
              <a:gd name="csX133" fmla="*/ 2869096 w 4181061"/>
              <a:gd name="csY133" fmla="*/ 2498035 h 2710069"/>
              <a:gd name="csX134" fmla="*/ 2849217 w 4181061"/>
              <a:gd name="csY134" fmla="*/ 2491409 h 2710069"/>
              <a:gd name="csX135" fmla="*/ 2822713 w 4181061"/>
              <a:gd name="csY135" fmla="*/ 2484782 h 2710069"/>
              <a:gd name="csX136" fmla="*/ 2782957 w 4181061"/>
              <a:gd name="csY136" fmla="*/ 2471530 h 2710069"/>
              <a:gd name="csX137" fmla="*/ 2749826 w 4181061"/>
              <a:gd name="csY137" fmla="*/ 2464904 h 2710069"/>
              <a:gd name="csX138" fmla="*/ 2723322 w 4181061"/>
              <a:gd name="csY138" fmla="*/ 2458278 h 2710069"/>
              <a:gd name="csX139" fmla="*/ 2670313 w 4181061"/>
              <a:gd name="csY139" fmla="*/ 2451652 h 2710069"/>
              <a:gd name="csX140" fmla="*/ 2418522 w 4181061"/>
              <a:gd name="csY140" fmla="*/ 2458278 h 2710069"/>
              <a:gd name="csX141" fmla="*/ 2365513 w 4181061"/>
              <a:gd name="csY141" fmla="*/ 2484782 h 2710069"/>
              <a:gd name="csX142" fmla="*/ 2345635 w 4181061"/>
              <a:gd name="csY142" fmla="*/ 2491409 h 2710069"/>
              <a:gd name="csX143" fmla="*/ 2312504 w 4181061"/>
              <a:gd name="csY143" fmla="*/ 2517913 h 2710069"/>
              <a:gd name="csX144" fmla="*/ 2292626 w 4181061"/>
              <a:gd name="csY144" fmla="*/ 2524539 h 2710069"/>
              <a:gd name="csX145" fmla="*/ 2266122 w 4181061"/>
              <a:gd name="csY145" fmla="*/ 2537791 h 2710069"/>
              <a:gd name="csX146" fmla="*/ 2199861 w 4181061"/>
              <a:gd name="csY146" fmla="*/ 2557669 h 2710069"/>
              <a:gd name="csX147" fmla="*/ 2080591 w 4181061"/>
              <a:gd name="csY147" fmla="*/ 2570922 h 2710069"/>
              <a:gd name="csX148" fmla="*/ 1974574 w 4181061"/>
              <a:gd name="csY148" fmla="*/ 2577548 h 2710069"/>
              <a:gd name="csX149" fmla="*/ 1941443 w 4181061"/>
              <a:gd name="csY149" fmla="*/ 2584174 h 2710069"/>
              <a:gd name="csX150" fmla="*/ 1861930 w 4181061"/>
              <a:gd name="csY150" fmla="*/ 2597426 h 2710069"/>
              <a:gd name="csX151" fmla="*/ 1782417 w 4181061"/>
              <a:gd name="csY151" fmla="*/ 2617304 h 2710069"/>
              <a:gd name="csX152" fmla="*/ 1755913 w 4181061"/>
              <a:gd name="csY152" fmla="*/ 2623930 h 2710069"/>
              <a:gd name="csX153" fmla="*/ 1716157 w 4181061"/>
              <a:gd name="csY153" fmla="*/ 2630556 h 2710069"/>
              <a:gd name="csX154" fmla="*/ 1696278 w 4181061"/>
              <a:gd name="csY154" fmla="*/ 2643809 h 2710069"/>
              <a:gd name="csX155" fmla="*/ 1616765 w 4181061"/>
              <a:gd name="csY155" fmla="*/ 2663687 h 2710069"/>
              <a:gd name="csX156" fmla="*/ 1557130 w 4181061"/>
              <a:gd name="csY156" fmla="*/ 2683565 h 2710069"/>
              <a:gd name="csX157" fmla="*/ 1517374 w 4181061"/>
              <a:gd name="csY157" fmla="*/ 2696817 h 2710069"/>
              <a:gd name="csX158" fmla="*/ 1417983 w 4181061"/>
              <a:gd name="csY158" fmla="*/ 2710069 h 2710069"/>
              <a:gd name="csX159" fmla="*/ 1073426 w 4181061"/>
              <a:gd name="csY159" fmla="*/ 2696817 h 2710069"/>
              <a:gd name="csX160" fmla="*/ 1007165 w 4181061"/>
              <a:gd name="csY160" fmla="*/ 2683565 h 2710069"/>
              <a:gd name="csX161" fmla="*/ 947530 w 4181061"/>
              <a:gd name="csY161" fmla="*/ 2663687 h 2710069"/>
              <a:gd name="csX162" fmla="*/ 907774 w 4181061"/>
              <a:gd name="csY162" fmla="*/ 2650435 h 2710069"/>
              <a:gd name="csX163" fmla="*/ 655983 w 4181061"/>
              <a:gd name="csY163" fmla="*/ 2643809 h 2710069"/>
              <a:gd name="csX164" fmla="*/ 589722 w 4181061"/>
              <a:gd name="csY164" fmla="*/ 2590800 h 2710069"/>
              <a:gd name="csX165" fmla="*/ 556591 w 4181061"/>
              <a:gd name="csY165" fmla="*/ 2564295 h 2710069"/>
              <a:gd name="csX166" fmla="*/ 543339 w 4181061"/>
              <a:gd name="csY166" fmla="*/ 2544417 h 2710069"/>
              <a:gd name="csX167" fmla="*/ 503583 w 4181061"/>
              <a:gd name="csY167" fmla="*/ 2498035 h 2710069"/>
              <a:gd name="csX168" fmla="*/ 483704 w 4181061"/>
              <a:gd name="csY168" fmla="*/ 2451652 h 2710069"/>
              <a:gd name="csX169" fmla="*/ 470452 w 4181061"/>
              <a:gd name="csY169" fmla="*/ 2398643 h 2710069"/>
              <a:gd name="csX170" fmla="*/ 463826 w 4181061"/>
              <a:gd name="csY170" fmla="*/ 2279374 h 2710069"/>
              <a:gd name="csX171" fmla="*/ 457200 w 4181061"/>
              <a:gd name="csY171" fmla="*/ 2259495 h 2710069"/>
              <a:gd name="csX172" fmla="*/ 450574 w 4181061"/>
              <a:gd name="csY172" fmla="*/ 2232991 h 2710069"/>
              <a:gd name="csX173" fmla="*/ 463826 w 4181061"/>
              <a:gd name="csY173" fmla="*/ 2166730 h 2710069"/>
              <a:gd name="csX174" fmla="*/ 477078 w 4181061"/>
              <a:gd name="csY174" fmla="*/ 2146852 h 2710069"/>
              <a:gd name="csX175" fmla="*/ 503583 w 4181061"/>
              <a:gd name="csY175" fmla="*/ 2093843 h 2710069"/>
              <a:gd name="csX176" fmla="*/ 523461 w 4181061"/>
              <a:gd name="csY176" fmla="*/ 2054087 h 2710069"/>
              <a:gd name="csX177" fmla="*/ 549965 w 4181061"/>
              <a:gd name="csY177" fmla="*/ 2007704 h 2710069"/>
              <a:gd name="csX178" fmla="*/ 576470 w 4181061"/>
              <a:gd name="csY178" fmla="*/ 1961322 h 2710069"/>
              <a:gd name="csX179" fmla="*/ 609600 w 4181061"/>
              <a:gd name="csY179" fmla="*/ 1881809 h 2710069"/>
              <a:gd name="csX180" fmla="*/ 622852 w 4181061"/>
              <a:gd name="csY180" fmla="*/ 1848678 h 2710069"/>
              <a:gd name="csX181" fmla="*/ 629478 w 4181061"/>
              <a:gd name="csY181" fmla="*/ 1822174 h 2710069"/>
              <a:gd name="csX182" fmla="*/ 642730 w 4181061"/>
              <a:gd name="csY182" fmla="*/ 1795669 h 2710069"/>
              <a:gd name="csX183" fmla="*/ 662609 w 4181061"/>
              <a:gd name="csY183" fmla="*/ 1729409 h 2710069"/>
              <a:gd name="csX184" fmla="*/ 655983 w 4181061"/>
              <a:gd name="csY184" fmla="*/ 1676400 h 2710069"/>
              <a:gd name="csX185" fmla="*/ 642730 w 4181061"/>
              <a:gd name="csY185" fmla="*/ 1656522 h 2710069"/>
              <a:gd name="csX186" fmla="*/ 636104 w 4181061"/>
              <a:gd name="csY186" fmla="*/ 1636643 h 2710069"/>
              <a:gd name="csX187" fmla="*/ 609600 w 4181061"/>
              <a:gd name="csY187" fmla="*/ 1570382 h 2710069"/>
              <a:gd name="csX188" fmla="*/ 602974 w 4181061"/>
              <a:gd name="csY188" fmla="*/ 1550504 h 2710069"/>
              <a:gd name="csX189" fmla="*/ 596348 w 4181061"/>
              <a:gd name="csY189" fmla="*/ 1524000 h 2710069"/>
              <a:gd name="csX190" fmla="*/ 583096 w 4181061"/>
              <a:gd name="csY190" fmla="*/ 1490869 h 2710069"/>
              <a:gd name="csX191" fmla="*/ 576470 w 4181061"/>
              <a:gd name="csY191" fmla="*/ 1470991 h 2710069"/>
              <a:gd name="csX192" fmla="*/ 536713 w 4181061"/>
              <a:gd name="csY192" fmla="*/ 1404730 h 2710069"/>
              <a:gd name="csX193" fmla="*/ 516835 w 4181061"/>
              <a:gd name="csY193" fmla="*/ 1378226 h 2710069"/>
              <a:gd name="csX194" fmla="*/ 477078 w 4181061"/>
              <a:gd name="csY194" fmla="*/ 1325217 h 2710069"/>
              <a:gd name="csX195" fmla="*/ 443948 w 4181061"/>
              <a:gd name="csY195" fmla="*/ 1258956 h 2710069"/>
              <a:gd name="csX196" fmla="*/ 430696 w 4181061"/>
              <a:gd name="csY196" fmla="*/ 1232452 h 2710069"/>
              <a:gd name="csX197" fmla="*/ 404191 w 4181061"/>
              <a:gd name="csY197" fmla="*/ 1192695 h 2710069"/>
              <a:gd name="csX198" fmla="*/ 390939 w 4181061"/>
              <a:gd name="csY198" fmla="*/ 1172817 h 2710069"/>
              <a:gd name="csX199" fmla="*/ 371061 w 4181061"/>
              <a:gd name="csY199" fmla="*/ 1146313 h 2710069"/>
              <a:gd name="csX200" fmla="*/ 344557 w 4181061"/>
              <a:gd name="csY200" fmla="*/ 1106556 h 2710069"/>
              <a:gd name="csX201" fmla="*/ 331304 w 4181061"/>
              <a:gd name="csY201" fmla="*/ 1086678 h 2710069"/>
              <a:gd name="csX202" fmla="*/ 291548 w 4181061"/>
              <a:gd name="csY202" fmla="*/ 1040295 h 2710069"/>
              <a:gd name="csX203" fmla="*/ 245165 w 4181061"/>
              <a:gd name="csY203" fmla="*/ 993913 h 2710069"/>
              <a:gd name="csX204" fmla="*/ 225287 w 4181061"/>
              <a:gd name="csY204" fmla="*/ 960782 h 2710069"/>
              <a:gd name="csX205" fmla="*/ 218661 w 4181061"/>
              <a:gd name="csY205" fmla="*/ 940904 h 2710069"/>
              <a:gd name="csX206" fmla="*/ 205409 w 4181061"/>
              <a:gd name="csY206" fmla="*/ 921026 h 2710069"/>
              <a:gd name="csX207" fmla="*/ 198783 w 4181061"/>
              <a:gd name="csY207" fmla="*/ 901148 h 2710069"/>
              <a:gd name="csX208" fmla="*/ 172278 w 4181061"/>
              <a:gd name="csY208" fmla="*/ 854765 h 2710069"/>
              <a:gd name="csX209" fmla="*/ 145774 w 4181061"/>
              <a:gd name="csY209" fmla="*/ 808382 h 2710069"/>
              <a:gd name="csX210" fmla="*/ 139148 w 4181061"/>
              <a:gd name="csY210" fmla="*/ 781878 h 2710069"/>
              <a:gd name="csX211" fmla="*/ 119270 w 4181061"/>
              <a:gd name="csY211" fmla="*/ 735495 h 2710069"/>
              <a:gd name="csX212" fmla="*/ 112643 w 4181061"/>
              <a:gd name="csY212" fmla="*/ 695739 h 2710069"/>
              <a:gd name="csX213" fmla="*/ 106017 w 4181061"/>
              <a:gd name="csY213" fmla="*/ 675861 h 2710069"/>
              <a:gd name="csX214" fmla="*/ 99391 w 4181061"/>
              <a:gd name="csY214" fmla="*/ 649356 h 2710069"/>
              <a:gd name="csX215" fmla="*/ 79513 w 4181061"/>
              <a:gd name="csY215" fmla="*/ 576469 h 2710069"/>
              <a:gd name="csX216" fmla="*/ 72887 w 4181061"/>
              <a:gd name="csY216" fmla="*/ 556591 h 2710069"/>
              <a:gd name="csX217" fmla="*/ 53009 w 4181061"/>
              <a:gd name="csY217" fmla="*/ 543339 h 2710069"/>
              <a:gd name="csX218" fmla="*/ 39757 w 4181061"/>
              <a:gd name="csY218" fmla="*/ 523461 h 2710069"/>
              <a:gd name="csX219" fmla="*/ 26504 w 4181061"/>
              <a:gd name="csY219" fmla="*/ 510209 h 2710069"/>
              <a:gd name="csX220" fmla="*/ 19878 w 4181061"/>
              <a:gd name="csY220" fmla="*/ 443948 h 2710069"/>
              <a:gd name="csX221" fmla="*/ 53009 w 4181061"/>
              <a:gd name="csY221" fmla="*/ 430695 h 271006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  <a:cxn ang="0">
                <a:pos x="csX63" y="csY63"/>
              </a:cxn>
              <a:cxn ang="0">
                <a:pos x="csX64" y="csY64"/>
              </a:cxn>
              <a:cxn ang="0">
                <a:pos x="csX65" y="csY65"/>
              </a:cxn>
              <a:cxn ang="0">
                <a:pos x="csX66" y="csY66"/>
              </a:cxn>
              <a:cxn ang="0">
                <a:pos x="csX67" y="csY67"/>
              </a:cxn>
              <a:cxn ang="0">
                <a:pos x="csX68" y="csY68"/>
              </a:cxn>
              <a:cxn ang="0">
                <a:pos x="csX69" y="csY69"/>
              </a:cxn>
              <a:cxn ang="0">
                <a:pos x="csX70" y="csY70"/>
              </a:cxn>
              <a:cxn ang="0">
                <a:pos x="csX71" y="csY71"/>
              </a:cxn>
              <a:cxn ang="0">
                <a:pos x="csX72" y="csY72"/>
              </a:cxn>
              <a:cxn ang="0">
                <a:pos x="csX73" y="csY73"/>
              </a:cxn>
              <a:cxn ang="0">
                <a:pos x="csX74" y="csY74"/>
              </a:cxn>
              <a:cxn ang="0">
                <a:pos x="csX75" y="csY75"/>
              </a:cxn>
              <a:cxn ang="0">
                <a:pos x="csX76" y="csY76"/>
              </a:cxn>
              <a:cxn ang="0">
                <a:pos x="csX77" y="csY77"/>
              </a:cxn>
              <a:cxn ang="0">
                <a:pos x="csX78" y="csY78"/>
              </a:cxn>
              <a:cxn ang="0">
                <a:pos x="csX79" y="csY79"/>
              </a:cxn>
              <a:cxn ang="0">
                <a:pos x="csX80" y="csY80"/>
              </a:cxn>
              <a:cxn ang="0">
                <a:pos x="csX81" y="csY81"/>
              </a:cxn>
              <a:cxn ang="0">
                <a:pos x="csX82" y="csY82"/>
              </a:cxn>
              <a:cxn ang="0">
                <a:pos x="csX83" y="csY83"/>
              </a:cxn>
              <a:cxn ang="0">
                <a:pos x="csX84" y="csY84"/>
              </a:cxn>
              <a:cxn ang="0">
                <a:pos x="csX85" y="csY85"/>
              </a:cxn>
              <a:cxn ang="0">
                <a:pos x="csX86" y="csY86"/>
              </a:cxn>
              <a:cxn ang="0">
                <a:pos x="csX87" y="csY87"/>
              </a:cxn>
              <a:cxn ang="0">
                <a:pos x="csX88" y="csY88"/>
              </a:cxn>
              <a:cxn ang="0">
                <a:pos x="csX89" y="csY89"/>
              </a:cxn>
              <a:cxn ang="0">
                <a:pos x="csX90" y="csY90"/>
              </a:cxn>
              <a:cxn ang="0">
                <a:pos x="csX91" y="csY91"/>
              </a:cxn>
              <a:cxn ang="0">
                <a:pos x="csX92" y="csY92"/>
              </a:cxn>
              <a:cxn ang="0">
                <a:pos x="csX93" y="csY93"/>
              </a:cxn>
              <a:cxn ang="0">
                <a:pos x="csX94" y="csY94"/>
              </a:cxn>
              <a:cxn ang="0">
                <a:pos x="csX95" y="csY95"/>
              </a:cxn>
              <a:cxn ang="0">
                <a:pos x="csX96" y="csY96"/>
              </a:cxn>
              <a:cxn ang="0">
                <a:pos x="csX97" y="csY97"/>
              </a:cxn>
              <a:cxn ang="0">
                <a:pos x="csX98" y="csY98"/>
              </a:cxn>
              <a:cxn ang="0">
                <a:pos x="csX99" y="csY99"/>
              </a:cxn>
              <a:cxn ang="0">
                <a:pos x="csX100" y="csY100"/>
              </a:cxn>
              <a:cxn ang="0">
                <a:pos x="csX101" y="csY101"/>
              </a:cxn>
              <a:cxn ang="0">
                <a:pos x="csX102" y="csY102"/>
              </a:cxn>
              <a:cxn ang="0">
                <a:pos x="csX103" y="csY103"/>
              </a:cxn>
              <a:cxn ang="0">
                <a:pos x="csX104" y="csY104"/>
              </a:cxn>
              <a:cxn ang="0">
                <a:pos x="csX105" y="csY105"/>
              </a:cxn>
              <a:cxn ang="0">
                <a:pos x="csX106" y="csY106"/>
              </a:cxn>
              <a:cxn ang="0">
                <a:pos x="csX107" y="csY107"/>
              </a:cxn>
              <a:cxn ang="0">
                <a:pos x="csX108" y="csY108"/>
              </a:cxn>
              <a:cxn ang="0">
                <a:pos x="csX109" y="csY109"/>
              </a:cxn>
              <a:cxn ang="0">
                <a:pos x="csX110" y="csY110"/>
              </a:cxn>
              <a:cxn ang="0">
                <a:pos x="csX111" y="csY111"/>
              </a:cxn>
              <a:cxn ang="0">
                <a:pos x="csX112" y="csY112"/>
              </a:cxn>
              <a:cxn ang="0">
                <a:pos x="csX113" y="csY113"/>
              </a:cxn>
              <a:cxn ang="0">
                <a:pos x="csX114" y="csY114"/>
              </a:cxn>
              <a:cxn ang="0">
                <a:pos x="csX115" y="csY115"/>
              </a:cxn>
              <a:cxn ang="0">
                <a:pos x="csX116" y="csY116"/>
              </a:cxn>
              <a:cxn ang="0">
                <a:pos x="csX117" y="csY117"/>
              </a:cxn>
              <a:cxn ang="0">
                <a:pos x="csX118" y="csY118"/>
              </a:cxn>
              <a:cxn ang="0">
                <a:pos x="csX119" y="csY119"/>
              </a:cxn>
              <a:cxn ang="0">
                <a:pos x="csX120" y="csY120"/>
              </a:cxn>
              <a:cxn ang="0">
                <a:pos x="csX121" y="csY121"/>
              </a:cxn>
              <a:cxn ang="0">
                <a:pos x="csX122" y="csY122"/>
              </a:cxn>
              <a:cxn ang="0">
                <a:pos x="csX123" y="csY123"/>
              </a:cxn>
              <a:cxn ang="0">
                <a:pos x="csX124" y="csY124"/>
              </a:cxn>
              <a:cxn ang="0">
                <a:pos x="csX125" y="csY125"/>
              </a:cxn>
              <a:cxn ang="0">
                <a:pos x="csX126" y="csY126"/>
              </a:cxn>
              <a:cxn ang="0">
                <a:pos x="csX127" y="csY127"/>
              </a:cxn>
              <a:cxn ang="0">
                <a:pos x="csX128" y="csY128"/>
              </a:cxn>
              <a:cxn ang="0">
                <a:pos x="csX129" y="csY129"/>
              </a:cxn>
              <a:cxn ang="0">
                <a:pos x="csX130" y="csY130"/>
              </a:cxn>
              <a:cxn ang="0">
                <a:pos x="csX131" y="csY131"/>
              </a:cxn>
              <a:cxn ang="0">
                <a:pos x="csX132" y="csY132"/>
              </a:cxn>
              <a:cxn ang="0">
                <a:pos x="csX133" y="csY133"/>
              </a:cxn>
              <a:cxn ang="0">
                <a:pos x="csX134" y="csY134"/>
              </a:cxn>
              <a:cxn ang="0">
                <a:pos x="csX135" y="csY135"/>
              </a:cxn>
              <a:cxn ang="0">
                <a:pos x="csX136" y="csY136"/>
              </a:cxn>
              <a:cxn ang="0">
                <a:pos x="csX137" y="csY137"/>
              </a:cxn>
              <a:cxn ang="0">
                <a:pos x="csX138" y="csY138"/>
              </a:cxn>
              <a:cxn ang="0">
                <a:pos x="csX139" y="csY139"/>
              </a:cxn>
              <a:cxn ang="0">
                <a:pos x="csX140" y="csY140"/>
              </a:cxn>
              <a:cxn ang="0">
                <a:pos x="csX141" y="csY141"/>
              </a:cxn>
              <a:cxn ang="0">
                <a:pos x="csX142" y="csY142"/>
              </a:cxn>
              <a:cxn ang="0">
                <a:pos x="csX143" y="csY143"/>
              </a:cxn>
              <a:cxn ang="0">
                <a:pos x="csX144" y="csY144"/>
              </a:cxn>
              <a:cxn ang="0">
                <a:pos x="csX145" y="csY145"/>
              </a:cxn>
              <a:cxn ang="0">
                <a:pos x="csX146" y="csY146"/>
              </a:cxn>
              <a:cxn ang="0">
                <a:pos x="csX147" y="csY147"/>
              </a:cxn>
              <a:cxn ang="0">
                <a:pos x="csX148" y="csY148"/>
              </a:cxn>
              <a:cxn ang="0">
                <a:pos x="csX149" y="csY149"/>
              </a:cxn>
              <a:cxn ang="0">
                <a:pos x="csX150" y="csY150"/>
              </a:cxn>
              <a:cxn ang="0">
                <a:pos x="csX151" y="csY151"/>
              </a:cxn>
              <a:cxn ang="0">
                <a:pos x="csX152" y="csY152"/>
              </a:cxn>
              <a:cxn ang="0">
                <a:pos x="csX153" y="csY153"/>
              </a:cxn>
              <a:cxn ang="0">
                <a:pos x="csX154" y="csY154"/>
              </a:cxn>
              <a:cxn ang="0">
                <a:pos x="csX155" y="csY155"/>
              </a:cxn>
              <a:cxn ang="0">
                <a:pos x="csX156" y="csY156"/>
              </a:cxn>
              <a:cxn ang="0">
                <a:pos x="csX157" y="csY157"/>
              </a:cxn>
              <a:cxn ang="0">
                <a:pos x="csX158" y="csY158"/>
              </a:cxn>
              <a:cxn ang="0">
                <a:pos x="csX159" y="csY159"/>
              </a:cxn>
              <a:cxn ang="0">
                <a:pos x="csX160" y="csY160"/>
              </a:cxn>
              <a:cxn ang="0">
                <a:pos x="csX161" y="csY161"/>
              </a:cxn>
              <a:cxn ang="0">
                <a:pos x="csX162" y="csY162"/>
              </a:cxn>
              <a:cxn ang="0">
                <a:pos x="csX163" y="csY163"/>
              </a:cxn>
              <a:cxn ang="0">
                <a:pos x="csX164" y="csY164"/>
              </a:cxn>
              <a:cxn ang="0">
                <a:pos x="csX165" y="csY165"/>
              </a:cxn>
              <a:cxn ang="0">
                <a:pos x="csX166" y="csY166"/>
              </a:cxn>
              <a:cxn ang="0">
                <a:pos x="csX167" y="csY167"/>
              </a:cxn>
              <a:cxn ang="0">
                <a:pos x="csX168" y="csY168"/>
              </a:cxn>
              <a:cxn ang="0">
                <a:pos x="csX169" y="csY169"/>
              </a:cxn>
              <a:cxn ang="0">
                <a:pos x="csX170" y="csY170"/>
              </a:cxn>
              <a:cxn ang="0">
                <a:pos x="csX171" y="csY171"/>
              </a:cxn>
              <a:cxn ang="0">
                <a:pos x="csX172" y="csY172"/>
              </a:cxn>
              <a:cxn ang="0">
                <a:pos x="csX173" y="csY173"/>
              </a:cxn>
              <a:cxn ang="0">
                <a:pos x="csX174" y="csY174"/>
              </a:cxn>
              <a:cxn ang="0">
                <a:pos x="csX175" y="csY175"/>
              </a:cxn>
              <a:cxn ang="0">
                <a:pos x="csX176" y="csY176"/>
              </a:cxn>
              <a:cxn ang="0">
                <a:pos x="csX177" y="csY177"/>
              </a:cxn>
              <a:cxn ang="0">
                <a:pos x="csX178" y="csY178"/>
              </a:cxn>
              <a:cxn ang="0">
                <a:pos x="csX179" y="csY179"/>
              </a:cxn>
              <a:cxn ang="0">
                <a:pos x="csX180" y="csY180"/>
              </a:cxn>
              <a:cxn ang="0">
                <a:pos x="csX181" y="csY181"/>
              </a:cxn>
              <a:cxn ang="0">
                <a:pos x="csX182" y="csY182"/>
              </a:cxn>
              <a:cxn ang="0">
                <a:pos x="csX183" y="csY183"/>
              </a:cxn>
              <a:cxn ang="0">
                <a:pos x="csX184" y="csY184"/>
              </a:cxn>
              <a:cxn ang="0">
                <a:pos x="csX185" y="csY185"/>
              </a:cxn>
              <a:cxn ang="0">
                <a:pos x="csX186" y="csY186"/>
              </a:cxn>
              <a:cxn ang="0">
                <a:pos x="csX187" y="csY187"/>
              </a:cxn>
              <a:cxn ang="0">
                <a:pos x="csX188" y="csY188"/>
              </a:cxn>
              <a:cxn ang="0">
                <a:pos x="csX189" y="csY189"/>
              </a:cxn>
              <a:cxn ang="0">
                <a:pos x="csX190" y="csY190"/>
              </a:cxn>
              <a:cxn ang="0">
                <a:pos x="csX191" y="csY191"/>
              </a:cxn>
              <a:cxn ang="0">
                <a:pos x="csX192" y="csY192"/>
              </a:cxn>
              <a:cxn ang="0">
                <a:pos x="csX193" y="csY193"/>
              </a:cxn>
              <a:cxn ang="0">
                <a:pos x="csX194" y="csY194"/>
              </a:cxn>
              <a:cxn ang="0">
                <a:pos x="csX195" y="csY195"/>
              </a:cxn>
              <a:cxn ang="0">
                <a:pos x="csX196" y="csY196"/>
              </a:cxn>
              <a:cxn ang="0">
                <a:pos x="csX197" y="csY197"/>
              </a:cxn>
              <a:cxn ang="0">
                <a:pos x="csX198" y="csY198"/>
              </a:cxn>
              <a:cxn ang="0">
                <a:pos x="csX199" y="csY199"/>
              </a:cxn>
              <a:cxn ang="0">
                <a:pos x="csX200" y="csY200"/>
              </a:cxn>
              <a:cxn ang="0">
                <a:pos x="csX201" y="csY201"/>
              </a:cxn>
              <a:cxn ang="0">
                <a:pos x="csX202" y="csY202"/>
              </a:cxn>
              <a:cxn ang="0">
                <a:pos x="csX203" y="csY203"/>
              </a:cxn>
              <a:cxn ang="0">
                <a:pos x="csX204" y="csY204"/>
              </a:cxn>
              <a:cxn ang="0">
                <a:pos x="csX205" y="csY205"/>
              </a:cxn>
              <a:cxn ang="0">
                <a:pos x="csX206" y="csY206"/>
              </a:cxn>
              <a:cxn ang="0">
                <a:pos x="csX207" y="csY207"/>
              </a:cxn>
              <a:cxn ang="0">
                <a:pos x="csX208" y="csY208"/>
              </a:cxn>
              <a:cxn ang="0">
                <a:pos x="csX209" y="csY209"/>
              </a:cxn>
              <a:cxn ang="0">
                <a:pos x="csX210" y="csY210"/>
              </a:cxn>
              <a:cxn ang="0">
                <a:pos x="csX211" y="csY211"/>
              </a:cxn>
              <a:cxn ang="0">
                <a:pos x="csX212" y="csY212"/>
              </a:cxn>
              <a:cxn ang="0">
                <a:pos x="csX213" y="csY213"/>
              </a:cxn>
              <a:cxn ang="0">
                <a:pos x="csX214" y="csY214"/>
              </a:cxn>
              <a:cxn ang="0">
                <a:pos x="csX215" y="csY215"/>
              </a:cxn>
              <a:cxn ang="0">
                <a:pos x="csX216" y="csY216"/>
              </a:cxn>
              <a:cxn ang="0">
                <a:pos x="csX217" y="csY217"/>
              </a:cxn>
              <a:cxn ang="0">
                <a:pos x="csX218" y="csY218"/>
              </a:cxn>
              <a:cxn ang="0">
                <a:pos x="csX219" y="csY219"/>
              </a:cxn>
              <a:cxn ang="0">
                <a:pos x="csX220" y="csY220"/>
              </a:cxn>
              <a:cxn ang="0">
                <a:pos x="csX221" y="csY221"/>
              </a:cxn>
            </a:cxnLst>
            <a:rect l="l" t="t" r="r" b="b"/>
            <a:pathLst>
              <a:path w="4181061" h="2710069">
                <a:moveTo>
                  <a:pt x="0" y="457200"/>
                </a:moveTo>
                <a:lnTo>
                  <a:pt x="0" y="457200"/>
                </a:lnTo>
                <a:cubicBezTo>
                  <a:pt x="22087" y="454991"/>
                  <a:pt x="44259" y="453508"/>
                  <a:pt x="66261" y="450574"/>
                </a:cubicBezTo>
                <a:cubicBezTo>
                  <a:pt x="77424" y="449086"/>
                  <a:pt x="88140" y="444448"/>
                  <a:pt x="99391" y="443948"/>
                </a:cubicBezTo>
                <a:lnTo>
                  <a:pt x="662609" y="424069"/>
                </a:lnTo>
                <a:cubicBezTo>
                  <a:pt x="693531" y="417443"/>
                  <a:pt x="724838" y="412412"/>
                  <a:pt x="755374" y="404191"/>
                </a:cubicBezTo>
                <a:cubicBezTo>
                  <a:pt x="782351" y="396928"/>
                  <a:pt x="808264" y="386158"/>
                  <a:pt x="834887" y="377687"/>
                </a:cubicBezTo>
                <a:cubicBezTo>
                  <a:pt x="856861" y="370695"/>
                  <a:pt x="878848" y="363678"/>
                  <a:pt x="901148" y="357809"/>
                </a:cubicBezTo>
                <a:cubicBezTo>
                  <a:pt x="990228" y="334366"/>
                  <a:pt x="930594" y="355074"/>
                  <a:pt x="1013791" y="331304"/>
                </a:cubicBezTo>
                <a:cubicBezTo>
                  <a:pt x="1027223" y="327466"/>
                  <a:pt x="1040168" y="322066"/>
                  <a:pt x="1053548" y="318052"/>
                </a:cubicBezTo>
                <a:cubicBezTo>
                  <a:pt x="1061007" y="315814"/>
                  <a:pt x="1091217" y="309641"/>
                  <a:pt x="1099930" y="304800"/>
                </a:cubicBezTo>
                <a:cubicBezTo>
                  <a:pt x="1152961" y="275338"/>
                  <a:pt x="1128399" y="286392"/>
                  <a:pt x="1166191" y="245165"/>
                </a:cubicBezTo>
                <a:cubicBezTo>
                  <a:pt x="1180966" y="229047"/>
                  <a:pt x="1197113" y="214243"/>
                  <a:pt x="1212574" y="198782"/>
                </a:cubicBezTo>
                <a:cubicBezTo>
                  <a:pt x="1236452" y="174904"/>
                  <a:pt x="1243614" y="165791"/>
                  <a:pt x="1272209" y="145774"/>
                </a:cubicBezTo>
                <a:cubicBezTo>
                  <a:pt x="1307079" y="121365"/>
                  <a:pt x="1301193" y="129210"/>
                  <a:pt x="1338470" y="112643"/>
                </a:cubicBezTo>
                <a:cubicBezTo>
                  <a:pt x="1347496" y="108631"/>
                  <a:pt x="1355948" y="103403"/>
                  <a:pt x="1364974" y="99391"/>
                </a:cubicBezTo>
                <a:cubicBezTo>
                  <a:pt x="1375843" y="94560"/>
                  <a:pt x="1387235" y="90970"/>
                  <a:pt x="1398104" y="86139"/>
                </a:cubicBezTo>
                <a:cubicBezTo>
                  <a:pt x="1407130" y="82127"/>
                  <a:pt x="1416033" y="77788"/>
                  <a:pt x="1424609" y="72887"/>
                </a:cubicBezTo>
                <a:cubicBezTo>
                  <a:pt x="1431523" y="68936"/>
                  <a:pt x="1437167" y="62772"/>
                  <a:pt x="1444487" y="59635"/>
                </a:cubicBezTo>
                <a:cubicBezTo>
                  <a:pt x="1452857" y="56048"/>
                  <a:pt x="1462235" y="55511"/>
                  <a:pt x="1470991" y="53009"/>
                </a:cubicBezTo>
                <a:cubicBezTo>
                  <a:pt x="1477707" y="51090"/>
                  <a:pt x="1484021" y="47752"/>
                  <a:pt x="1490870" y="46382"/>
                </a:cubicBezTo>
                <a:cubicBezTo>
                  <a:pt x="1514504" y="41655"/>
                  <a:pt x="1576218" y="35426"/>
                  <a:pt x="1596887" y="33130"/>
                </a:cubicBezTo>
                <a:cubicBezTo>
                  <a:pt x="1656672" y="18184"/>
                  <a:pt x="1632617" y="25638"/>
                  <a:pt x="1669774" y="13252"/>
                </a:cubicBezTo>
                <a:cubicBezTo>
                  <a:pt x="1683026" y="17669"/>
                  <a:pt x="1697319" y="19720"/>
                  <a:pt x="1709530" y="26504"/>
                </a:cubicBezTo>
                <a:cubicBezTo>
                  <a:pt x="1723286" y="34146"/>
                  <a:pt x="1740205" y="62508"/>
                  <a:pt x="1749287" y="72887"/>
                </a:cubicBezTo>
                <a:cubicBezTo>
                  <a:pt x="1757514" y="82290"/>
                  <a:pt x="1768120" y="89529"/>
                  <a:pt x="1775791" y="99391"/>
                </a:cubicBezTo>
                <a:cubicBezTo>
                  <a:pt x="1783698" y="109557"/>
                  <a:pt x="1786563" y="123415"/>
                  <a:pt x="1795670" y="132522"/>
                </a:cubicBezTo>
                <a:cubicBezTo>
                  <a:pt x="1833756" y="170608"/>
                  <a:pt x="1846535" y="176919"/>
                  <a:pt x="1888435" y="192156"/>
                </a:cubicBezTo>
                <a:cubicBezTo>
                  <a:pt x="1901563" y="196930"/>
                  <a:pt x="1914412" y="203112"/>
                  <a:pt x="1928191" y="205409"/>
                </a:cubicBezTo>
                <a:cubicBezTo>
                  <a:pt x="1954425" y="209782"/>
                  <a:pt x="1981200" y="209826"/>
                  <a:pt x="2007704" y="212035"/>
                </a:cubicBezTo>
                <a:cubicBezTo>
                  <a:pt x="2069548" y="209826"/>
                  <a:pt x="2131591" y="210848"/>
                  <a:pt x="2193235" y="205409"/>
                </a:cubicBezTo>
                <a:cubicBezTo>
                  <a:pt x="2207150" y="204181"/>
                  <a:pt x="2219380" y="195297"/>
                  <a:pt x="2232991" y="192156"/>
                </a:cubicBezTo>
                <a:cubicBezTo>
                  <a:pt x="2248209" y="188644"/>
                  <a:pt x="2263969" y="188098"/>
                  <a:pt x="2279374" y="185530"/>
                </a:cubicBezTo>
                <a:cubicBezTo>
                  <a:pt x="2366961" y="170932"/>
                  <a:pt x="2236704" y="183957"/>
                  <a:pt x="2411896" y="172278"/>
                </a:cubicBezTo>
                <a:cubicBezTo>
                  <a:pt x="2429565" y="167861"/>
                  <a:pt x="2447333" y="163818"/>
                  <a:pt x="2464904" y="159026"/>
                </a:cubicBezTo>
                <a:cubicBezTo>
                  <a:pt x="2471643" y="157188"/>
                  <a:pt x="2478677" y="155792"/>
                  <a:pt x="2484783" y="152400"/>
                </a:cubicBezTo>
                <a:cubicBezTo>
                  <a:pt x="2498706" y="144665"/>
                  <a:pt x="2511287" y="134730"/>
                  <a:pt x="2524539" y="125895"/>
                </a:cubicBezTo>
                <a:cubicBezTo>
                  <a:pt x="2531165" y="121478"/>
                  <a:pt x="2537023" y="115600"/>
                  <a:pt x="2544417" y="112643"/>
                </a:cubicBezTo>
                <a:cubicBezTo>
                  <a:pt x="2555461" y="108226"/>
                  <a:pt x="2566264" y="103152"/>
                  <a:pt x="2577548" y="99391"/>
                </a:cubicBezTo>
                <a:cubicBezTo>
                  <a:pt x="2595683" y="93346"/>
                  <a:pt x="2669872" y="79601"/>
                  <a:pt x="2670313" y="79513"/>
                </a:cubicBezTo>
                <a:cubicBezTo>
                  <a:pt x="2716620" y="70252"/>
                  <a:pt x="2692331" y="74739"/>
                  <a:pt x="2743200" y="66261"/>
                </a:cubicBezTo>
                <a:cubicBezTo>
                  <a:pt x="2765287" y="57426"/>
                  <a:pt x="2786134" y="44421"/>
                  <a:pt x="2809461" y="39756"/>
                </a:cubicBezTo>
                <a:cubicBezTo>
                  <a:pt x="2878882" y="25872"/>
                  <a:pt x="2803883" y="42296"/>
                  <a:pt x="2882348" y="19878"/>
                </a:cubicBezTo>
                <a:cubicBezTo>
                  <a:pt x="2986964" y="-10012"/>
                  <a:pt x="2900887" y="18116"/>
                  <a:pt x="2955235" y="0"/>
                </a:cubicBezTo>
                <a:cubicBezTo>
                  <a:pt x="2990574" y="2209"/>
                  <a:pt x="3027040" y="-2497"/>
                  <a:pt x="3061252" y="6626"/>
                </a:cubicBezTo>
                <a:cubicBezTo>
                  <a:pt x="3094656" y="15534"/>
                  <a:pt x="3123095" y="37548"/>
                  <a:pt x="3154017" y="53009"/>
                </a:cubicBezTo>
                <a:cubicBezTo>
                  <a:pt x="3167269" y="59635"/>
                  <a:pt x="3181069" y="65264"/>
                  <a:pt x="3193774" y="72887"/>
                </a:cubicBezTo>
                <a:cubicBezTo>
                  <a:pt x="3204817" y="79513"/>
                  <a:pt x="3215385" y="87006"/>
                  <a:pt x="3226904" y="92765"/>
                </a:cubicBezTo>
                <a:cubicBezTo>
                  <a:pt x="3241949" y="100288"/>
                  <a:pt x="3258100" y="105411"/>
                  <a:pt x="3273287" y="112643"/>
                </a:cubicBezTo>
                <a:cubicBezTo>
                  <a:pt x="3304500" y="127506"/>
                  <a:pt x="3335130" y="143565"/>
                  <a:pt x="3366052" y="159026"/>
                </a:cubicBezTo>
                <a:cubicBezTo>
                  <a:pt x="3383722" y="167861"/>
                  <a:pt x="3402121" y="175366"/>
                  <a:pt x="3419061" y="185530"/>
                </a:cubicBezTo>
                <a:cubicBezTo>
                  <a:pt x="3430104" y="192156"/>
                  <a:pt x="3440467" y="200080"/>
                  <a:pt x="3452191" y="205409"/>
                </a:cubicBezTo>
                <a:cubicBezTo>
                  <a:pt x="3464908" y="211190"/>
                  <a:pt x="3478820" y="213887"/>
                  <a:pt x="3491948" y="218661"/>
                </a:cubicBezTo>
                <a:cubicBezTo>
                  <a:pt x="3503126" y="222726"/>
                  <a:pt x="3513710" y="228415"/>
                  <a:pt x="3525078" y="231913"/>
                </a:cubicBezTo>
                <a:cubicBezTo>
                  <a:pt x="3569382" y="245545"/>
                  <a:pt x="3580514" y="245512"/>
                  <a:pt x="3624470" y="251791"/>
                </a:cubicBezTo>
                <a:cubicBezTo>
                  <a:pt x="3637722" y="256208"/>
                  <a:pt x="3653620" y="255952"/>
                  <a:pt x="3664226" y="265043"/>
                </a:cubicBezTo>
                <a:cubicBezTo>
                  <a:pt x="3671140" y="270970"/>
                  <a:pt x="3671387" y="282457"/>
                  <a:pt x="3670852" y="291548"/>
                </a:cubicBezTo>
                <a:cubicBezTo>
                  <a:pt x="3668997" y="323079"/>
                  <a:pt x="3666206" y="373590"/>
                  <a:pt x="3644348" y="404191"/>
                </a:cubicBezTo>
                <a:cubicBezTo>
                  <a:pt x="3638901" y="411816"/>
                  <a:pt x="3630568" y="416954"/>
                  <a:pt x="3624470" y="424069"/>
                </a:cubicBezTo>
                <a:cubicBezTo>
                  <a:pt x="3617283" y="432454"/>
                  <a:pt x="3612976" y="443387"/>
                  <a:pt x="3604591" y="450574"/>
                </a:cubicBezTo>
                <a:cubicBezTo>
                  <a:pt x="3597091" y="457002"/>
                  <a:pt x="3586125" y="458085"/>
                  <a:pt x="3578087" y="463826"/>
                </a:cubicBezTo>
                <a:cubicBezTo>
                  <a:pt x="3570462" y="469273"/>
                  <a:pt x="3565834" y="478258"/>
                  <a:pt x="3558209" y="483704"/>
                </a:cubicBezTo>
                <a:cubicBezTo>
                  <a:pt x="3535392" y="500001"/>
                  <a:pt x="3511006" y="498051"/>
                  <a:pt x="3491948" y="523461"/>
                </a:cubicBezTo>
                <a:cubicBezTo>
                  <a:pt x="3472925" y="548825"/>
                  <a:pt x="3470943" y="548176"/>
                  <a:pt x="3458817" y="576469"/>
                </a:cubicBezTo>
                <a:cubicBezTo>
                  <a:pt x="3456066" y="582889"/>
                  <a:pt x="3454110" y="589632"/>
                  <a:pt x="3452191" y="596348"/>
                </a:cubicBezTo>
                <a:cubicBezTo>
                  <a:pt x="3445607" y="619394"/>
                  <a:pt x="3442193" y="638200"/>
                  <a:pt x="3438939" y="662609"/>
                </a:cubicBezTo>
                <a:cubicBezTo>
                  <a:pt x="3436296" y="682434"/>
                  <a:pt x="3434794" y="702397"/>
                  <a:pt x="3432313" y="722243"/>
                </a:cubicBezTo>
                <a:cubicBezTo>
                  <a:pt x="3430376" y="737740"/>
                  <a:pt x="3427896" y="753165"/>
                  <a:pt x="3425687" y="768626"/>
                </a:cubicBezTo>
                <a:cubicBezTo>
                  <a:pt x="3427896" y="784087"/>
                  <a:pt x="3429250" y="799694"/>
                  <a:pt x="3432313" y="815009"/>
                </a:cubicBezTo>
                <a:cubicBezTo>
                  <a:pt x="3433683" y="821858"/>
                  <a:pt x="3438939" y="827903"/>
                  <a:pt x="3438939" y="834887"/>
                </a:cubicBezTo>
                <a:cubicBezTo>
                  <a:pt x="3438939" y="881322"/>
                  <a:pt x="3437441" y="927884"/>
                  <a:pt x="3432313" y="974035"/>
                </a:cubicBezTo>
                <a:cubicBezTo>
                  <a:pt x="3430770" y="987918"/>
                  <a:pt x="3423478" y="1000539"/>
                  <a:pt x="3419061" y="1013791"/>
                </a:cubicBezTo>
                <a:cubicBezTo>
                  <a:pt x="3414644" y="1027043"/>
                  <a:pt x="3409197" y="1039996"/>
                  <a:pt x="3405809" y="1053548"/>
                </a:cubicBezTo>
                <a:cubicBezTo>
                  <a:pt x="3401392" y="1071217"/>
                  <a:pt x="3398317" y="1089278"/>
                  <a:pt x="3392557" y="1106556"/>
                </a:cubicBezTo>
                <a:cubicBezTo>
                  <a:pt x="3385602" y="1127418"/>
                  <a:pt x="3384296" y="1129640"/>
                  <a:pt x="3379304" y="1152939"/>
                </a:cubicBezTo>
                <a:cubicBezTo>
                  <a:pt x="3374585" y="1174963"/>
                  <a:pt x="3366052" y="1219200"/>
                  <a:pt x="3366052" y="1219200"/>
                </a:cubicBezTo>
                <a:cubicBezTo>
                  <a:pt x="3385784" y="1298127"/>
                  <a:pt x="3362192" y="1239774"/>
                  <a:pt x="3531704" y="1252330"/>
                </a:cubicBezTo>
                <a:cubicBezTo>
                  <a:pt x="3538670" y="1252846"/>
                  <a:pt x="3544867" y="1257037"/>
                  <a:pt x="3551583" y="1258956"/>
                </a:cubicBezTo>
                <a:cubicBezTo>
                  <a:pt x="3560339" y="1261458"/>
                  <a:pt x="3569252" y="1263373"/>
                  <a:pt x="3578087" y="1265582"/>
                </a:cubicBezTo>
                <a:lnTo>
                  <a:pt x="3617843" y="1292087"/>
                </a:lnTo>
                <a:cubicBezTo>
                  <a:pt x="3643675" y="1309308"/>
                  <a:pt x="3654779" y="1314830"/>
                  <a:pt x="3677478" y="1345095"/>
                </a:cubicBezTo>
                <a:cubicBezTo>
                  <a:pt x="3690618" y="1362614"/>
                  <a:pt x="3699536" y="1373484"/>
                  <a:pt x="3710609" y="1391478"/>
                </a:cubicBezTo>
                <a:cubicBezTo>
                  <a:pt x="3758158" y="1468746"/>
                  <a:pt x="3731070" y="1438444"/>
                  <a:pt x="3770243" y="1477617"/>
                </a:cubicBezTo>
                <a:cubicBezTo>
                  <a:pt x="3774661" y="1488661"/>
                  <a:pt x="3778177" y="1500109"/>
                  <a:pt x="3783496" y="1510748"/>
                </a:cubicBezTo>
                <a:cubicBezTo>
                  <a:pt x="3787057" y="1517871"/>
                  <a:pt x="3793187" y="1523503"/>
                  <a:pt x="3796748" y="1530626"/>
                </a:cubicBezTo>
                <a:cubicBezTo>
                  <a:pt x="3824181" y="1585492"/>
                  <a:pt x="3778648" y="1513414"/>
                  <a:pt x="3816626" y="1570382"/>
                </a:cubicBezTo>
                <a:cubicBezTo>
                  <a:pt x="3818835" y="1577008"/>
                  <a:pt x="3820501" y="1583841"/>
                  <a:pt x="3823252" y="1590261"/>
                </a:cubicBezTo>
                <a:cubicBezTo>
                  <a:pt x="3833340" y="1613801"/>
                  <a:pt x="3836447" y="1616679"/>
                  <a:pt x="3849757" y="1636643"/>
                </a:cubicBezTo>
                <a:cubicBezTo>
                  <a:pt x="3863366" y="1677471"/>
                  <a:pt x="3847802" y="1633901"/>
                  <a:pt x="3869635" y="1683026"/>
                </a:cubicBezTo>
                <a:cubicBezTo>
                  <a:pt x="3874466" y="1693895"/>
                  <a:pt x="3878056" y="1705287"/>
                  <a:pt x="3882887" y="1716156"/>
                </a:cubicBezTo>
                <a:cubicBezTo>
                  <a:pt x="3893722" y="1740536"/>
                  <a:pt x="3896933" y="1739210"/>
                  <a:pt x="3902765" y="1762539"/>
                </a:cubicBezTo>
                <a:cubicBezTo>
                  <a:pt x="3905496" y="1773465"/>
                  <a:pt x="3906859" y="1784695"/>
                  <a:pt x="3909391" y="1795669"/>
                </a:cubicBezTo>
                <a:cubicBezTo>
                  <a:pt x="3913486" y="1813416"/>
                  <a:pt x="3918225" y="1831008"/>
                  <a:pt x="3922643" y="1848678"/>
                </a:cubicBezTo>
                <a:cubicBezTo>
                  <a:pt x="3924852" y="1857513"/>
                  <a:pt x="3926390" y="1866543"/>
                  <a:pt x="3929270" y="1875182"/>
                </a:cubicBezTo>
                <a:cubicBezTo>
                  <a:pt x="3935456" y="1893740"/>
                  <a:pt x="3946553" y="1929627"/>
                  <a:pt x="3955774" y="1948069"/>
                </a:cubicBezTo>
                <a:cubicBezTo>
                  <a:pt x="3959335" y="1955192"/>
                  <a:pt x="3965465" y="1960825"/>
                  <a:pt x="3969026" y="1967948"/>
                </a:cubicBezTo>
                <a:cubicBezTo>
                  <a:pt x="3974345" y="1978586"/>
                  <a:pt x="3976959" y="1990440"/>
                  <a:pt x="3982278" y="2001078"/>
                </a:cubicBezTo>
                <a:cubicBezTo>
                  <a:pt x="3985839" y="2008201"/>
                  <a:pt x="3991969" y="2013833"/>
                  <a:pt x="3995530" y="2020956"/>
                </a:cubicBezTo>
                <a:cubicBezTo>
                  <a:pt x="3998654" y="2027203"/>
                  <a:pt x="3998765" y="2034729"/>
                  <a:pt x="4002157" y="2040835"/>
                </a:cubicBezTo>
                <a:cubicBezTo>
                  <a:pt x="4025219" y="2082346"/>
                  <a:pt x="4033683" y="2085614"/>
                  <a:pt x="4068417" y="2120348"/>
                </a:cubicBezTo>
                <a:lnTo>
                  <a:pt x="4101548" y="2153478"/>
                </a:lnTo>
                <a:cubicBezTo>
                  <a:pt x="4105965" y="2160104"/>
                  <a:pt x="4110849" y="2166442"/>
                  <a:pt x="4114800" y="2173356"/>
                </a:cubicBezTo>
                <a:cubicBezTo>
                  <a:pt x="4119701" y="2181932"/>
                  <a:pt x="4122125" y="2191959"/>
                  <a:pt x="4128052" y="2199861"/>
                </a:cubicBezTo>
                <a:cubicBezTo>
                  <a:pt x="4135549" y="2209856"/>
                  <a:pt x="4146426" y="2216879"/>
                  <a:pt x="4154557" y="2226365"/>
                </a:cubicBezTo>
                <a:cubicBezTo>
                  <a:pt x="4159740" y="2232411"/>
                  <a:pt x="4163392" y="2239617"/>
                  <a:pt x="4167809" y="2246243"/>
                </a:cubicBezTo>
                <a:cubicBezTo>
                  <a:pt x="4170018" y="2255078"/>
                  <a:pt x="4171933" y="2263991"/>
                  <a:pt x="4174435" y="2272748"/>
                </a:cubicBezTo>
                <a:cubicBezTo>
                  <a:pt x="4176354" y="2279464"/>
                  <a:pt x="4181061" y="2285642"/>
                  <a:pt x="4181061" y="2292626"/>
                </a:cubicBezTo>
                <a:cubicBezTo>
                  <a:pt x="4181061" y="2319222"/>
                  <a:pt x="4179336" y="2345998"/>
                  <a:pt x="4174435" y="2372139"/>
                </a:cubicBezTo>
                <a:cubicBezTo>
                  <a:pt x="4172615" y="2381847"/>
                  <a:pt x="4166084" y="2390067"/>
                  <a:pt x="4161183" y="2398643"/>
                </a:cubicBezTo>
                <a:cubicBezTo>
                  <a:pt x="4149507" y="2419075"/>
                  <a:pt x="4143619" y="2425718"/>
                  <a:pt x="4121426" y="2438400"/>
                </a:cubicBezTo>
                <a:cubicBezTo>
                  <a:pt x="4115362" y="2441865"/>
                  <a:pt x="4107795" y="2441902"/>
                  <a:pt x="4101548" y="2445026"/>
                </a:cubicBezTo>
                <a:cubicBezTo>
                  <a:pt x="4094425" y="2448587"/>
                  <a:pt x="4088793" y="2454717"/>
                  <a:pt x="4081670" y="2458278"/>
                </a:cubicBezTo>
                <a:cubicBezTo>
                  <a:pt x="4075423" y="2461402"/>
                  <a:pt x="4068211" y="2462153"/>
                  <a:pt x="4061791" y="2464904"/>
                </a:cubicBezTo>
                <a:cubicBezTo>
                  <a:pt x="4052712" y="2468795"/>
                  <a:pt x="4044313" y="2474144"/>
                  <a:pt x="4035287" y="2478156"/>
                </a:cubicBezTo>
                <a:cubicBezTo>
                  <a:pt x="4024418" y="2482987"/>
                  <a:pt x="4013026" y="2486578"/>
                  <a:pt x="4002157" y="2491409"/>
                </a:cubicBezTo>
                <a:cubicBezTo>
                  <a:pt x="3993131" y="2495421"/>
                  <a:pt x="3984731" y="2500770"/>
                  <a:pt x="3975652" y="2504661"/>
                </a:cubicBezTo>
                <a:cubicBezTo>
                  <a:pt x="3969232" y="2507412"/>
                  <a:pt x="3962194" y="2508536"/>
                  <a:pt x="3955774" y="2511287"/>
                </a:cubicBezTo>
                <a:cubicBezTo>
                  <a:pt x="3933595" y="2520792"/>
                  <a:pt x="3917081" y="2531852"/>
                  <a:pt x="3896139" y="2544417"/>
                </a:cubicBezTo>
                <a:cubicBezTo>
                  <a:pt x="3886953" y="2556665"/>
                  <a:pt x="3870227" y="2581571"/>
                  <a:pt x="3856383" y="2590800"/>
                </a:cubicBezTo>
                <a:cubicBezTo>
                  <a:pt x="3851132" y="2594301"/>
                  <a:pt x="3812945" y="2603561"/>
                  <a:pt x="3810000" y="2604052"/>
                </a:cubicBezTo>
                <a:cubicBezTo>
                  <a:pt x="3776803" y="2609585"/>
                  <a:pt x="3645805" y="2627614"/>
                  <a:pt x="3597965" y="2637182"/>
                </a:cubicBezTo>
                <a:cubicBezTo>
                  <a:pt x="3580105" y="2640754"/>
                  <a:pt x="3562236" y="2644676"/>
                  <a:pt x="3544957" y="2650435"/>
                </a:cubicBezTo>
                <a:lnTo>
                  <a:pt x="3505200" y="2663687"/>
                </a:lnTo>
                <a:cubicBezTo>
                  <a:pt x="3452191" y="2661478"/>
                  <a:pt x="3399094" y="2660841"/>
                  <a:pt x="3346174" y="2657061"/>
                </a:cubicBezTo>
                <a:cubicBezTo>
                  <a:pt x="3337091" y="2656412"/>
                  <a:pt x="3328685" y="2651723"/>
                  <a:pt x="3319670" y="2650435"/>
                </a:cubicBezTo>
                <a:cubicBezTo>
                  <a:pt x="3289922" y="2646185"/>
                  <a:pt x="3224638" y="2642326"/>
                  <a:pt x="3193774" y="2637182"/>
                </a:cubicBezTo>
                <a:cubicBezTo>
                  <a:pt x="3173688" y="2633834"/>
                  <a:pt x="3153894" y="2628869"/>
                  <a:pt x="3134139" y="2623930"/>
                </a:cubicBezTo>
                <a:cubicBezTo>
                  <a:pt x="3127363" y="2622236"/>
                  <a:pt x="3120619" y="2620194"/>
                  <a:pt x="3114261" y="2617304"/>
                </a:cubicBezTo>
                <a:cubicBezTo>
                  <a:pt x="3096276" y="2609129"/>
                  <a:pt x="3080417" y="2595591"/>
                  <a:pt x="3061252" y="2590800"/>
                </a:cubicBezTo>
                <a:lnTo>
                  <a:pt x="3034748" y="2584174"/>
                </a:lnTo>
                <a:cubicBezTo>
                  <a:pt x="2986191" y="2545328"/>
                  <a:pt x="3014267" y="2563994"/>
                  <a:pt x="2948609" y="2531165"/>
                </a:cubicBezTo>
                <a:lnTo>
                  <a:pt x="2948609" y="2531165"/>
                </a:lnTo>
                <a:cubicBezTo>
                  <a:pt x="2924261" y="2514934"/>
                  <a:pt x="2928019" y="2515467"/>
                  <a:pt x="2895600" y="2504661"/>
                </a:cubicBezTo>
                <a:cubicBezTo>
                  <a:pt x="2886961" y="2501781"/>
                  <a:pt x="2877852" y="2500537"/>
                  <a:pt x="2869096" y="2498035"/>
                </a:cubicBezTo>
                <a:cubicBezTo>
                  <a:pt x="2862380" y="2496116"/>
                  <a:pt x="2855933" y="2493328"/>
                  <a:pt x="2849217" y="2491409"/>
                </a:cubicBezTo>
                <a:cubicBezTo>
                  <a:pt x="2840461" y="2488907"/>
                  <a:pt x="2831436" y="2487399"/>
                  <a:pt x="2822713" y="2484782"/>
                </a:cubicBezTo>
                <a:cubicBezTo>
                  <a:pt x="2809333" y="2480768"/>
                  <a:pt x="2796655" y="2474269"/>
                  <a:pt x="2782957" y="2471530"/>
                </a:cubicBezTo>
                <a:cubicBezTo>
                  <a:pt x="2771913" y="2469321"/>
                  <a:pt x="2760820" y="2467347"/>
                  <a:pt x="2749826" y="2464904"/>
                </a:cubicBezTo>
                <a:cubicBezTo>
                  <a:pt x="2740936" y="2462929"/>
                  <a:pt x="2732305" y="2459775"/>
                  <a:pt x="2723322" y="2458278"/>
                </a:cubicBezTo>
                <a:cubicBezTo>
                  <a:pt x="2705757" y="2455351"/>
                  <a:pt x="2687983" y="2453861"/>
                  <a:pt x="2670313" y="2451652"/>
                </a:cubicBezTo>
                <a:cubicBezTo>
                  <a:pt x="2586383" y="2453861"/>
                  <a:pt x="2502278" y="2452435"/>
                  <a:pt x="2418522" y="2458278"/>
                </a:cubicBezTo>
                <a:cubicBezTo>
                  <a:pt x="2391876" y="2460137"/>
                  <a:pt x="2385996" y="2474540"/>
                  <a:pt x="2365513" y="2484782"/>
                </a:cubicBezTo>
                <a:cubicBezTo>
                  <a:pt x="2359266" y="2487906"/>
                  <a:pt x="2351882" y="2488285"/>
                  <a:pt x="2345635" y="2491409"/>
                </a:cubicBezTo>
                <a:cubicBezTo>
                  <a:pt x="2266049" y="2531204"/>
                  <a:pt x="2374151" y="2480926"/>
                  <a:pt x="2312504" y="2517913"/>
                </a:cubicBezTo>
                <a:cubicBezTo>
                  <a:pt x="2306515" y="2521506"/>
                  <a:pt x="2299046" y="2521788"/>
                  <a:pt x="2292626" y="2524539"/>
                </a:cubicBezTo>
                <a:cubicBezTo>
                  <a:pt x="2283547" y="2528430"/>
                  <a:pt x="2275293" y="2534123"/>
                  <a:pt x="2266122" y="2537791"/>
                </a:cubicBezTo>
                <a:cubicBezTo>
                  <a:pt x="2251717" y="2543553"/>
                  <a:pt x="2217758" y="2554415"/>
                  <a:pt x="2199861" y="2557669"/>
                </a:cubicBezTo>
                <a:cubicBezTo>
                  <a:pt x="2163686" y="2564246"/>
                  <a:pt x="2115362" y="2568346"/>
                  <a:pt x="2080591" y="2570922"/>
                </a:cubicBezTo>
                <a:cubicBezTo>
                  <a:pt x="2045280" y="2573538"/>
                  <a:pt x="2009913" y="2575339"/>
                  <a:pt x="1974574" y="2577548"/>
                </a:cubicBezTo>
                <a:cubicBezTo>
                  <a:pt x="1963530" y="2579757"/>
                  <a:pt x="1952534" y="2582217"/>
                  <a:pt x="1941443" y="2584174"/>
                </a:cubicBezTo>
                <a:cubicBezTo>
                  <a:pt x="1914982" y="2588844"/>
                  <a:pt x="1887998" y="2590909"/>
                  <a:pt x="1861930" y="2597426"/>
                </a:cubicBezTo>
                <a:lnTo>
                  <a:pt x="1782417" y="2617304"/>
                </a:lnTo>
                <a:cubicBezTo>
                  <a:pt x="1773582" y="2619513"/>
                  <a:pt x="1764896" y="2622433"/>
                  <a:pt x="1755913" y="2623930"/>
                </a:cubicBezTo>
                <a:lnTo>
                  <a:pt x="1716157" y="2630556"/>
                </a:lnTo>
                <a:cubicBezTo>
                  <a:pt x="1709531" y="2634974"/>
                  <a:pt x="1703555" y="2640574"/>
                  <a:pt x="1696278" y="2643809"/>
                </a:cubicBezTo>
                <a:cubicBezTo>
                  <a:pt x="1664778" y="2657809"/>
                  <a:pt x="1650102" y="2658131"/>
                  <a:pt x="1616765" y="2663687"/>
                </a:cubicBezTo>
                <a:lnTo>
                  <a:pt x="1557130" y="2683565"/>
                </a:lnTo>
                <a:cubicBezTo>
                  <a:pt x="1543878" y="2687982"/>
                  <a:pt x="1531235" y="2695084"/>
                  <a:pt x="1517374" y="2696817"/>
                </a:cubicBezTo>
                <a:cubicBezTo>
                  <a:pt x="1448868" y="2705380"/>
                  <a:pt x="1481993" y="2700925"/>
                  <a:pt x="1417983" y="2710069"/>
                </a:cubicBezTo>
                <a:lnTo>
                  <a:pt x="1073426" y="2696817"/>
                </a:lnTo>
                <a:lnTo>
                  <a:pt x="1007165" y="2683565"/>
                </a:lnTo>
                <a:cubicBezTo>
                  <a:pt x="940735" y="2656993"/>
                  <a:pt x="1004597" y="2680807"/>
                  <a:pt x="947530" y="2663687"/>
                </a:cubicBezTo>
                <a:cubicBezTo>
                  <a:pt x="934150" y="2659673"/>
                  <a:pt x="921738" y="2650802"/>
                  <a:pt x="907774" y="2650435"/>
                </a:cubicBezTo>
                <a:lnTo>
                  <a:pt x="655983" y="2643809"/>
                </a:lnTo>
                <a:cubicBezTo>
                  <a:pt x="581758" y="2594325"/>
                  <a:pt x="646372" y="2641155"/>
                  <a:pt x="589722" y="2590800"/>
                </a:cubicBezTo>
                <a:cubicBezTo>
                  <a:pt x="579152" y="2581404"/>
                  <a:pt x="566591" y="2574295"/>
                  <a:pt x="556591" y="2564295"/>
                </a:cubicBezTo>
                <a:cubicBezTo>
                  <a:pt x="550960" y="2558664"/>
                  <a:pt x="548522" y="2550463"/>
                  <a:pt x="543339" y="2544417"/>
                </a:cubicBezTo>
                <a:cubicBezTo>
                  <a:pt x="515592" y="2512045"/>
                  <a:pt x="520969" y="2528460"/>
                  <a:pt x="503583" y="2498035"/>
                </a:cubicBezTo>
                <a:cubicBezTo>
                  <a:pt x="494138" y="2481507"/>
                  <a:pt x="488552" y="2469429"/>
                  <a:pt x="483704" y="2451652"/>
                </a:cubicBezTo>
                <a:cubicBezTo>
                  <a:pt x="478912" y="2434080"/>
                  <a:pt x="470452" y="2398643"/>
                  <a:pt x="470452" y="2398643"/>
                </a:cubicBezTo>
                <a:cubicBezTo>
                  <a:pt x="468243" y="2358887"/>
                  <a:pt x="467601" y="2319012"/>
                  <a:pt x="463826" y="2279374"/>
                </a:cubicBezTo>
                <a:cubicBezTo>
                  <a:pt x="463164" y="2272421"/>
                  <a:pt x="459119" y="2266211"/>
                  <a:pt x="457200" y="2259495"/>
                </a:cubicBezTo>
                <a:cubicBezTo>
                  <a:pt x="454698" y="2250739"/>
                  <a:pt x="452783" y="2241826"/>
                  <a:pt x="450574" y="2232991"/>
                </a:cubicBezTo>
                <a:cubicBezTo>
                  <a:pt x="452069" y="2224023"/>
                  <a:pt x="458435" y="2179310"/>
                  <a:pt x="463826" y="2166730"/>
                </a:cubicBezTo>
                <a:cubicBezTo>
                  <a:pt x="466963" y="2159410"/>
                  <a:pt x="473265" y="2153843"/>
                  <a:pt x="477078" y="2146852"/>
                </a:cubicBezTo>
                <a:cubicBezTo>
                  <a:pt x="486538" y="2129509"/>
                  <a:pt x="494748" y="2111513"/>
                  <a:pt x="503583" y="2093843"/>
                </a:cubicBezTo>
                <a:cubicBezTo>
                  <a:pt x="510209" y="2080591"/>
                  <a:pt x="515242" y="2066415"/>
                  <a:pt x="523461" y="2054087"/>
                </a:cubicBezTo>
                <a:cubicBezTo>
                  <a:pt x="555747" y="2005658"/>
                  <a:pt x="516338" y="2066552"/>
                  <a:pt x="549965" y="2007704"/>
                </a:cubicBezTo>
                <a:cubicBezTo>
                  <a:pt x="587444" y="1942114"/>
                  <a:pt x="536401" y="2041454"/>
                  <a:pt x="576470" y="1961322"/>
                </a:cubicBezTo>
                <a:cubicBezTo>
                  <a:pt x="592586" y="1896855"/>
                  <a:pt x="568830" y="1983737"/>
                  <a:pt x="609600" y="1881809"/>
                </a:cubicBezTo>
                <a:cubicBezTo>
                  <a:pt x="614017" y="1870765"/>
                  <a:pt x="619091" y="1859962"/>
                  <a:pt x="622852" y="1848678"/>
                </a:cubicBezTo>
                <a:cubicBezTo>
                  <a:pt x="625732" y="1840039"/>
                  <a:pt x="626281" y="1830701"/>
                  <a:pt x="629478" y="1822174"/>
                </a:cubicBezTo>
                <a:cubicBezTo>
                  <a:pt x="632946" y="1812925"/>
                  <a:pt x="639061" y="1804840"/>
                  <a:pt x="642730" y="1795669"/>
                </a:cubicBezTo>
                <a:cubicBezTo>
                  <a:pt x="653487" y="1768776"/>
                  <a:pt x="656099" y="1755447"/>
                  <a:pt x="662609" y="1729409"/>
                </a:cubicBezTo>
                <a:cubicBezTo>
                  <a:pt x="660400" y="1711739"/>
                  <a:pt x="660669" y="1693580"/>
                  <a:pt x="655983" y="1676400"/>
                </a:cubicBezTo>
                <a:cubicBezTo>
                  <a:pt x="653888" y="1668717"/>
                  <a:pt x="646292" y="1663645"/>
                  <a:pt x="642730" y="1656522"/>
                </a:cubicBezTo>
                <a:cubicBezTo>
                  <a:pt x="639606" y="1650275"/>
                  <a:pt x="638611" y="1643162"/>
                  <a:pt x="636104" y="1636643"/>
                </a:cubicBezTo>
                <a:cubicBezTo>
                  <a:pt x="627565" y="1614440"/>
                  <a:pt x="617123" y="1592950"/>
                  <a:pt x="609600" y="1570382"/>
                </a:cubicBezTo>
                <a:cubicBezTo>
                  <a:pt x="607391" y="1563756"/>
                  <a:pt x="604893" y="1557220"/>
                  <a:pt x="602974" y="1550504"/>
                </a:cubicBezTo>
                <a:cubicBezTo>
                  <a:pt x="600472" y="1541748"/>
                  <a:pt x="599228" y="1532639"/>
                  <a:pt x="596348" y="1524000"/>
                </a:cubicBezTo>
                <a:cubicBezTo>
                  <a:pt x="592587" y="1512716"/>
                  <a:pt x="587272" y="1502006"/>
                  <a:pt x="583096" y="1490869"/>
                </a:cubicBezTo>
                <a:cubicBezTo>
                  <a:pt x="580644" y="1484329"/>
                  <a:pt x="579221" y="1477411"/>
                  <a:pt x="576470" y="1470991"/>
                </a:cubicBezTo>
                <a:cubicBezTo>
                  <a:pt x="566194" y="1447015"/>
                  <a:pt x="552409" y="1425658"/>
                  <a:pt x="536713" y="1404730"/>
                </a:cubicBezTo>
                <a:cubicBezTo>
                  <a:pt x="530087" y="1395895"/>
                  <a:pt x="522961" y="1387415"/>
                  <a:pt x="516835" y="1378226"/>
                </a:cubicBezTo>
                <a:cubicBezTo>
                  <a:pt x="483903" y="1328827"/>
                  <a:pt x="512054" y="1360192"/>
                  <a:pt x="477078" y="1325217"/>
                </a:cubicBezTo>
                <a:lnTo>
                  <a:pt x="443948" y="1258956"/>
                </a:lnTo>
                <a:cubicBezTo>
                  <a:pt x="439531" y="1250121"/>
                  <a:pt x="436175" y="1240671"/>
                  <a:pt x="430696" y="1232452"/>
                </a:cubicBezTo>
                <a:lnTo>
                  <a:pt x="404191" y="1192695"/>
                </a:lnTo>
                <a:cubicBezTo>
                  <a:pt x="399774" y="1186069"/>
                  <a:pt x="395717" y="1179188"/>
                  <a:pt x="390939" y="1172817"/>
                </a:cubicBezTo>
                <a:cubicBezTo>
                  <a:pt x="384313" y="1163982"/>
                  <a:pt x="377394" y="1155360"/>
                  <a:pt x="371061" y="1146313"/>
                </a:cubicBezTo>
                <a:cubicBezTo>
                  <a:pt x="361927" y="1133265"/>
                  <a:pt x="353392" y="1119808"/>
                  <a:pt x="344557" y="1106556"/>
                </a:cubicBezTo>
                <a:cubicBezTo>
                  <a:pt x="340140" y="1099930"/>
                  <a:pt x="336279" y="1092897"/>
                  <a:pt x="331304" y="1086678"/>
                </a:cubicBezTo>
                <a:cubicBezTo>
                  <a:pt x="321961" y="1074999"/>
                  <a:pt x="305495" y="1051918"/>
                  <a:pt x="291548" y="1040295"/>
                </a:cubicBezTo>
                <a:cubicBezTo>
                  <a:pt x="250316" y="1005935"/>
                  <a:pt x="277561" y="1037108"/>
                  <a:pt x="245165" y="993913"/>
                </a:cubicBezTo>
                <a:cubicBezTo>
                  <a:pt x="226395" y="937603"/>
                  <a:pt x="252573" y="1006260"/>
                  <a:pt x="225287" y="960782"/>
                </a:cubicBezTo>
                <a:cubicBezTo>
                  <a:pt x="221694" y="954793"/>
                  <a:pt x="221785" y="947151"/>
                  <a:pt x="218661" y="940904"/>
                </a:cubicBezTo>
                <a:cubicBezTo>
                  <a:pt x="215100" y="933781"/>
                  <a:pt x="208970" y="928149"/>
                  <a:pt x="205409" y="921026"/>
                </a:cubicBezTo>
                <a:cubicBezTo>
                  <a:pt x="202285" y="914779"/>
                  <a:pt x="201534" y="907568"/>
                  <a:pt x="198783" y="901148"/>
                </a:cubicBezTo>
                <a:cubicBezTo>
                  <a:pt x="181619" y="861101"/>
                  <a:pt x="191291" y="888037"/>
                  <a:pt x="172278" y="854765"/>
                </a:cubicBezTo>
                <a:cubicBezTo>
                  <a:pt x="138646" y="795909"/>
                  <a:pt x="178065" y="856821"/>
                  <a:pt x="145774" y="808382"/>
                </a:cubicBezTo>
                <a:cubicBezTo>
                  <a:pt x="143565" y="799547"/>
                  <a:pt x="142346" y="790405"/>
                  <a:pt x="139148" y="781878"/>
                </a:cubicBezTo>
                <a:cubicBezTo>
                  <a:pt x="128096" y="752405"/>
                  <a:pt x="125255" y="762427"/>
                  <a:pt x="119270" y="735495"/>
                </a:cubicBezTo>
                <a:cubicBezTo>
                  <a:pt x="116355" y="722380"/>
                  <a:pt x="115558" y="708854"/>
                  <a:pt x="112643" y="695739"/>
                </a:cubicBezTo>
                <a:cubicBezTo>
                  <a:pt x="111128" y="688921"/>
                  <a:pt x="107936" y="682577"/>
                  <a:pt x="106017" y="675861"/>
                </a:cubicBezTo>
                <a:cubicBezTo>
                  <a:pt x="103515" y="667104"/>
                  <a:pt x="101367" y="658246"/>
                  <a:pt x="99391" y="649356"/>
                </a:cubicBezTo>
                <a:cubicBezTo>
                  <a:pt x="86904" y="593165"/>
                  <a:pt x="100198" y="638524"/>
                  <a:pt x="79513" y="576469"/>
                </a:cubicBezTo>
                <a:cubicBezTo>
                  <a:pt x="77304" y="569843"/>
                  <a:pt x="78698" y="560465"/>
                  <a:pt x="72887" y="556591"/>
                </a:cubicBezTo>
                <a:lnTo>
                  <a:pt x="53009" y="543339"/>
                </a:lnTo>
                <a:cubicBezTo>
                  <a:pt x="48592" y="536713"/>
                  <a:pt x="44732" y="529679"/>
                  <a:pt x="39757" y="523461"/>
                </a:cubicBezTo>
                <a:cubicBezTo>
                  <a:pt x="35854" y="518583"/>
                  <a:pt x="28019" y="516270"/>
                  <a:pt x="26504" y="510209"/>
                </a:cubicBezTo>
                <a:cubicBezTo>
                  <a:pt x="21120" y="488675"/>
                  <a:pt x="22087" y="466035"/>
                  <a:pt x="19878" y="443948"/>
                </a:cubicBezTo>
                <a:cubicBezTo>
                  <a:pt x="44442" y="435760"/>
                  <a:pt x="33510" y="440446"/>
                  <a:pt x="53009" y="430695"/>
                </a:cubicBezTo>
              </a:path>
            </a:pathLst>
          </a:custGeom>
          <a:solidFill>
            <a:srgbClr val="BF9000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BFC578-FA8B-E2A9-E821-02739BA36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3" y="13640"/>
            <a:ext cx="11840818" cy="686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57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B9A36-DAF3-99F1-B6BE-77446F7C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4B8C196-12C8-4106-FAD6-47F893ED6EA1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AD2A3-408D-B8B6-A105-107C6C088176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0BD15F9-4E60-6ACF-5B44-BF4586B7D96A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3B6B991-F174-3631-2BF2-B07820C4A64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8D14E51-E779-BD7F-9824-E23E04394015}"/>
              </a:ext>
            </a:extLst>
          </p:cNvPr>
          <p:cNvSpPr/>
          <p:nvPr/>
        </p:nvSpPr>
        <p:spPr>
          <a:xfrm>
            <a:off x="2086878" y="7236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A18B0BA-AA4F-D2D0-8A9A-2D955B84EFE8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7A6D1E4-E69F-21D9-2B0D-C5B65C9D7FA4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9BD6063-B8AF-6D9C-2BC6-F263616A8DFD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F8E59-EB98-68C2-2269-AFE0EE2D1FBE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31381B3-C160-D598-4BA8-7761A029AF36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DCFC99-F193-344A-6E5B-6F64EDCCD31B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98152D-DFFC-9C32-1982-ECB21DEFEF5E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BCEAD4-20F5-C599-E657-CFB5EE313CB5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C4701-F1EF-EC09-5A14-F9996751431D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565109-71D1-0D30-1B38-F77D5705F820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747377-2A68-8464-45FB-1427EA0AE94D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164AC6-0BCA-7F42-B54A-2904858F39F6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443C43-2B68-3C2B-78FA-D64880C064E2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EEFC59-876F-2FFD-57CE-746E103F5930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BA16F3-6438-8A29-488A-DD81F87D1F84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E42863-D57F-52CB-3772-FD1D62845CC4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FDAD29E-F02D-ACE9-77D8-F7F9CD61EA99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597F951-F2A7-225B-148B-4A44C0DA4FDA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CBEC38A-F906-85DE-4E78-DAAF40A047BE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E3195E8-20FF-2C4D-51F6-C932EF85CABD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C5A0B4-F3A2-5530-B9E8-FB8A3A7D2607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A042296-1D7F-225D-010F-E640F5932836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18D9558B-DFCA-DBDE-9B3D-741D85B2342A}"/>
              </a:ext>
            </a:extLst>
          </p:cNvPr>
          <p:cNvSpPr/>
          <p:nvPr/>
        </p:nvSpPr>
        <p:spPr>
          <a:xfrm>
            <a:off x="1131063" y="4489438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125114C4-C257-D90A-9799-16CFB271BA66}"/>
              </a:ext>
            </a:extLst>
          </p:cNvPr>
          <p:cNvSpPr/>
          <p:nvPr/>
        </p:nvSpPr>
        <p:spPr>
          <a:xfrm>
            <a:off x="1243983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451F129-25AA-1093-04B5-D86514CB6C2E}"/>
              </a:ext>
            </a:extLst>
          </p:cNvPr>
          <p:cNvSpPr/>
          <p:nvPr/>
        </p:nvSpPr>
        <p:spPr>
          <a:xfrm>
            <a:off x="1900188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944655F-65B7-EAAA-E3B4-2DDB7C3E9916}"/>
              </a:ext>
            </a:extLst>
          </p:cNvPr>
          <p:cNvSpPr/>
          <p:nvPr/>
        </p:nvSpPr>
        <p:spPr>
          <a:xfrm>
            <a:off x="1567018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2E030E90-21F3-532C-6972-B8791E6FEFA2}"/>
              </a:ext>
            </a:extLst>
          </p:cNvPr>
          <p:cNvSpPr/>
          <p:nvPr/>
        </p:nvSpPr>
        <p:spPr>
          <a:xfrm>
            <a:off x="2209656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6EDBDB-65FF-E685-AD3D-EEE477FFC3CF}"/>
              </a:ext>
            </a:extLst>
          </p:cNvPr>
          <p:cNvSpPr txBox="1"/>
          <p:nvPr/>
        </p:nvSpPr>
        <p:spPr>
          <a:xfrm>
            <a:off x="4570556" y="2792165"/>
            <a:ext cx="1342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recency bias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7BF8918-E651-6213-1605-978D030F7AA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2315381-6068-AEB6-9E42-08B3A84AD358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2F1AB325-E0A7-B131-E079-56B4AFC0BE1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3290457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73F4405-5067-F474-E650-8344AB07E1F1}"/>
              </a:ext>
            </a:extLst>
          </p:cNvPr>
          <p:cNvSpPr/>
          <p:nvPr/>
        </p:nvSpPr>
        <p:spPr>
          <a:xfrm rot="21003938">
            <a:off x="3517136" y="3472272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A5A46A9-F67D-47BD-E1F1-8231F20CF60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5524" y="5074129"/>
            <a:ext cx="775482" cy="698855"/>
          </a:xfrm>
          <a:prstGeom prst="rect">
            <a:avLst/>
          </a:prstGeom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9BFC0B5F-2EFC-1E00-CE57-23B053F9A4F8}"/>
              </a:ext>
            </a:extLst>
          </p:cNvPr>
          <p:cNvSpPr/>
          <p:nvPr/>
        </p:nvSpPr>
        <p:spPr>
          <a:xfrm>
            <a:off x="8431401" y="274343"/>
            <a:ext cx="3265395" cy="6061550"/>
          </a:xfrm>
          <a:custGeom>
            <a:avLst/>
            <a:gdLst>
              <a:gd name="csX0" fmla="*/ 0 w 3265395"/>
              <a:gd name="csY0" fmla="*/ 205165 h 6061550"/>
              <a:gd name="csX1" fmla="*/ 205165 w 3265395"/>
              <a:gd name="csY1" fmla="*/ 0 h 6061550"/>
              <a:gd name="csX2" fmla="*/ 804729 w 3265395"/>
              <a:gd name="csY2" fmla="*/ 0 h 6061550"/>
              <a:gd name="csX3" fmla="*/ 1404292 w 3265395"/>
              <a:gd name="csY3" fmla="*/ 0 h 6061550"/>
              <a:gd name="csX4" fmla="*/ 2032407 w 3265395"/>
              <a:gd name="csY4" fmla="*/ 0 h 6061550"/>
              <a:gd name="csX5" fmla="*/ 2517768 w 3265395"/>
              <a:gd name="csY5" fmla="*/ 0 h 6061550"/>
              <a:gd name="csX6" fmla="*/ 3060230 w 3265395"/>
              <a:gd name="csY6" fmla="*/ 0 h 6061550"/>
              <a:gd name="csX7" fmla="*/ 3265395 w 3265395"/>
              <a:gd name="csY7" fmla="*/ 205165 h 6061550"/>
              <a:gd name="csX8" fmla="*/ 3265395 w 3265395"/>
              <a:gd name="csY8" fmla="*/ 889591 h 6061550"/>
              <a:gd name="csX9" fmla="*/ 3265395 w 3265395"/>
              <a:gd name="csY9" fmla="*/ 1404479 h 6061550"/>
              <a:gd name="csX10" fmla="*/ 3265395 w 3265395"/>
              <a:gd name="csY10" fmla="*/ 2145417 h 6061550"/>
              <a:gd name="csX11" fmla="*/ 3265395 w 3265395"/>
              <a:gd name="csY11" fmla="*/ 2603794 h 6061550"/>
              <a:gd name="csX12" fmla="*/ 3265395 w 3265395"/>
              <a:gd name="csY12" fmla="*/ 3344732 h 6061550"/>
              <a:gd name="csX13" fmla="*/ 3265395 w 3265395"/>
              <a:gd name="csY13" fmla="*/ 3859621 h 6061550"/>
              <a:gd name="csX14" fmla="*/ 3265395 w 3265395"/>
              <a:gd name="csY14" fmla="*/ 4431022 h 6061550"/>
              <a:gd name="csX15" fmla="*/ 3265395 w 3265395"/>
              <a:gd name="csY15" fmla="*/ 5058935 h 6061550"/>
              <a:gd name="csX16" fmla="*/ 3265395 w 3265395"/>
              <a:gd name="csY16" fmla="*/ 5856385 h 6061550"/>
              <a:gd name="csX17" fmla="*/ 3060230 w 3265395"/>
              <a:gd name="csY17" fmla="*/ 6061550 h 6061550"/>
              <a:gd name="csX18" fmla="*/ 2574869 w 3265395"/>
              <a:gd name="csY18" fmla="*/ 6061550 h 6061550"/>
              <a:gd name="csX19" fmla="*/ 2032407 w 3265395"/>
              <a:gd name="csY19" fmla="*/ 6061550 h 6061550"/>
              <a:gd name="csX20" fmla="*/ 1547046 w 3265395"/>
              <a:gd name="csY20" fmla="*/ 6061550 h 6061550"/>
              <a:gd name="csX21" fmla="*/ 1061684 w 3265395"/>
              <a:gd name="csY21" fmla="*/ 6061550 h 6061550"/>
              <a:gd name="csX22" fmla="*/ 205165 w 3265395"/>
              <a:gd name="csY22" fmla="*/ 6061550 h 6061550"/>
              <a:gd name="csX23" fmla="*/ 0 w 3265395"/>
              <a:gd name="csY23" fmla="*/ 5856385 h 6061550"/>
              <a:gd name="csX24" fmla="*/ 0 w 3265395"/>
              <a:gd name="csY24" fmla="*/ 5341496 h 6061550"/>
              <a:gd name="csX25" fmla="*/ 0 w 3265395"/>
              <a:gd name="csY25" fmla="*/ 4657071 h 6061550"/>
              <a:gd name="csX26" fmla="*/ 0 w 3265395"/>
              <a:gd name="csY26" fmla="*/ 3972645 h 6061550"/>
              <a:gd name="csX27" fmla="*/ 0 w 3265395"/>
              <a:gd name="csY27" fmla="*/ 3457756 h 6061550"/>
              <a:gd name="csX28" fmla="*/ 0 w 3265395"/>
              <a:gd name="csY28" fmla="*/ 2829843 h 6061550"/>
              <a:gd name="csX29" fmla="*/ 0 w 3265395"/>
              <a:gd name="csY29" fmla="*/ 2145417 h 6061550"/>
              <a:gd name="csX30" fmla="*/ 0 w 3265395"/>
              <a:gd name="csY30" fmla="*/ 1517504 h 6061550"/>
              <a:gd name="csX31" fmla="*/ 0 w 3265395"/>
              <a:gd name="csY31" fmla="*/ 889591 h 6061550"/>
              <a:gd name="csX32" fmla="*/ 0 w 3265395"/>
              <a:gd name="csY32" fmla="*/ 205165 h 60615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</a:cxnLst>
            <a:rect l="l" t="t" r="r" b="b"/>
            <a:pathLst>
              <a:path w="3265395" h="6061550" extrusionOk="0">
                <a:moveTo>
                  <a:pt x="0" y="205165"/>
                </a:moveTo>
                <a:cubicBezTo>
                  <a:pt x="8065" y="86297"/>
                  <a:pt x="91041" y="5036"/>
                  <a:pt x="205165" y="0"/>
                </a:cubicBezTo>
                <a:cubicBezTo>
                  <a:pt x="439742" y="24027"/>
                  <a:pt x="530699" y="-25173"/>
                  <a:pt x="804729" y="0"/>
                </a:cubicBezTo>
                <a:cubicBezTo>
                  <a:pt x="1078759" y="25173"/>
                  <a:pt x="1183370" y="-16931"/>
                  <a:pt x="1404292" y="0"/>
                </a:cubicBezTo>
                <a:cubicBezTo>
                  <a:pt x="1625214" y="16931"/>
                  <a:pt x="1730598" y="12290"/>
                  <a:pt x="2032407" y="0"/>
                </a:cubicBezTo>
                <a:cubicBezTo>
                  <a:pt x="2334216" y="-12290"/>
                  <a:pt x="2394299" y="22281"/>
                  <a:pt x="2517768" y="0"/>
                </a:cubicBezTo>
                <a:cubicBezTo>
                  <a:pt x="2641237" y="-22281"/>
                  <a:pt x="2831839" y="4677"/>
                  <a:pt x="3060230" y="0"/>
                </a:cubicBezTo>
                <a:cubicBezTo>
                  <a:pt x="3167087" y="4341"/>
                  <a:pt x="3267054" y="83099"/>
                  <a:pt x="3265395" y="205165"/>
                </a:cubicBezTo>
                <a:cubicBezTo>
                  <a:pt x="3265218" y="528713"/>
                  <a:pt x="3259253" y="643758"/>
                  <a:pt x="3265395" y="889591"/>
                </a:cubicBezTo>
                <a:cubicBezTo>
                  <a:pt x="3271537" y="1135424"/>
                  <a:pt x="3248624" y="1282671"/>
                  <a:pt x="3265395" y="1404479"/>
                </a:cubicBezTo>
                <a:cubicBezTo>
                  <a:pt x="3282166" y="1526287"/>
                  <a:pt x="3280511" y="1846402"/>
                  <a:pt x="3265395" y="2145417"/>
                </a:cubicBezTo>
                <a:cubicBezTo>
                  <a:pt x="3250279" y="2444432"/>
                  <a:pt x="3276297" y="2466150"/>
                  <a:pt x="3265395" y="2603794"/>
                </a:cubicBezTo>
                <a:cubicBezTo>
                  <a:pt x="3254493" y="2741438"/>
                  <a:pt x="3276428" y="3062158"/>
                  <a:pt x="3265395" y="3344732"/>
                </a:cubicBezTo>
                <a:cubicBezTo>
                  <a:pt x="3254362" y="3627306"/>
                  <a:pt x="3247045" y="3715414"/>
                  <a:pt x="3265395" y="3859621"/>
                </a:cubicBezTo>
                <a:cubicBezTo>
                  <a:pt x="3283745" y="4003828"/>
                  <a:pt x="3283290" y="4266219"/>
                  <a:pt x="3265395" y="4431022"/>
                </a:cubicBezTo>
                <a:cubicBezTo>
                  <a:pt x="3247500" y="4595825"/>
                  <a:pt x="3262774" y="4895952"/>
                  <a:pt x="3265395" y="5058935"/>
                </a:cubicBezTo>
                <a:cubicBezTo>
                  <a:pt x="3268016" y="5221918"/>
                  <a:pt x="3282390" y="5541812"/>
                  <a:pt x="3265395" y="5856385"/>
                </a:cubicBezTo>
                <a:cubicBezTo>
                  <a:pt x="3243761" y="5974221"/>
                  <a:pt x="3181921" y="6083947"/>
                  <a:pt x="3060230" y="6061550"/>
                </a:cubicBezTo>
                <a:cubicBezTo>
                  <a:pt x="2820791" y="6082137"/>
                  <a:pt x="2747079" y="6085541"/>
                  <a:pt x="2574869" y="6061550"/>
                </a:cubicBezTo>
                <a:cubicBezTo>
                  <a:pt x="2402659" y="6037559"/>
                  <a:pt x="2228878" y="6084860"/>
                  <a:pt x="2032407" y="6061550"/>
                </a:cubicBezTo>
                <a:cubicBezTo>
                  <a:pt x="1835936" y="6038240"/>
                  <a:pt x="1688524" y="6047560"/>
                  <a:pt x="1547046" y="6061550"/>
                </a:cubicBezTo>
                <a:cubicBezTo>
                  <a:pt x="1405568" y="6075540"/>
                  <a:pt x="1265750" y="6042331"/>
                  <a:pt x="1061684" y="6061550"/>
                </a:cubicBezTo>
                <a:cubicBezTo>
                  <a:pt x="857618" y="6080769"/>
                  <a:pt x="618666" y="6045093"/>
                  <a:pt x="205165" y="6061550"/>
                </a:cubicBezTo>
                <a:cubicBezTo>
                  <a:pt x="92546" y="6037092"/>
                  <a:pt x="6332" y="5971299"/>
                  <a:pt x="0" y="5856385"/>
                </a:cubicBezTo>
                <a:cubicBezTo>
                  <a:pt x="-13170" y="5693265"/>
                  <a:pt x="-6243" y="5484560"/>
                  <a:pt x="0" y="5341496"/>
                </a:cubicBezTo>
                <a:cubicBezTo>
                  <a:pt x="6243" y="5198432"/>
                  <a:pt x="1595" y="4957682"/>
                  <a:pt x="0" y="4657071"/>
                </a:cubicBezTo>
                <a:cubicBezTo>
                  <a:pt x="-1595" y="4356461"/>
                  <a:pt x="9963" y="4112353"/>
                  <a:pt x="0" y="3972645"/>
                </a:cubicBezTo>
                <a:cubicBezTo>
                  <a:pt x="-9963" y="3832937"/>
                  <a:pt x="6697" y="3596892"/>
                  <a:pt x="0" y="3457756"/>
                </a:cubicBezTo>
                <a:cubicBezTo>
                  <a:pt x="-6697" y="3318620"/>
                  <a:pt x="20743" y="3106743"/>
                  <a:pt x="0" y="2829843"/>
                </a:cubicBezTo>
                <a:cubicBezTo>
                  <a:pt x="-20743" y="2552943"/>
                  <a:pt x="11846" y="2460172"/>
                  <a:pt x="0" y="2145417"/>
                </a:cubicBezTo>
                <a:cubicBezTo>
                  <a:pt x="-11846" y="1830662"/>
                  <a:pt x="18296" y="1746982"/>
                  <a:pt x="0" y="1517504"/>
                </a:cubicBezTo>
                <a:cubicBezTo>
                  <a:pt x="-18296" y="1288026"/>
                  <a:pt x="-13585" y="1078306"/>
                  <a:pt x="0" y="889591"/>
                </a:cubicBezTo>
                <a:cubicBezTo>
                  <a:pt x="13585" y="700876"/>
                  <a:pt x="-2890" y="487335"/>
                  <a:pt x="0" y="205165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4186118-399A-FB6A-324D-2584F1333097}"/>
              </a:ext>
            </a:extLst>
          </p:cNvPr>
          <p:cNvSpPr txBox="1"/>
          <p:nvPr/>
        </p:nvSpPr>
        <p:spPr>
          <a:xfrm>
            <a:off x="9994086" y="6335893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57C6232-986F-AA95-E5E9-A7DF853BC13C}"/>
              </a:ext>
            </a:extLst>
          </p:cNvPr>
          <p:cNvSpPr/>
          <p:nvPr/>
        </p:nvSpPr>
        <p:spPr>
          <a:xfrm>
            <a:off x="8691532" y="1087855"/>
            <a:ext cx="2787736" cy="1391979"/>
          </a:xfrm>
          <a:custGeom>
            <a:avLst/>
            <a:gdLst>
              <a:gd name="csX0" fmla="*/ 0 w 2787736"/>
              <a:gd name="csY0" fmla="*/ 87458 h 1391979"/>
              <a:gd name="csX1" fmla="*/ 87458 w 2787736"/>
              <a:gd name="csY1" fmla="*/ 0 h 1391979"/>
              <a:gd name="csX2" fmla="*/ 662278 w 2787736"/>
              <a:gd name="csY2" fmla="*/ 0 h 1391979"/>
              <a:gd name="csX3" fmla="*/ 1237099 w 2787736"/>
              <a:gd name="csY3" fmla="*/ 0 h 1391979"/>
              <a:gd name="csX4" fmla="*/ 1811919 w 2787736"/>
              <a:gd name="csY4" fmla="*/ 0 h 1391979"/>
              <a:gd name="csX5" fmla="*/ 2700278 w 2787736"/>
              <a:gd name="csY5" fmla="*/ 0 h 1391979"/>
              <a:gd name="csX6" fmla="*/ 2787736 w 2787736"/>
              <a:gd name="csY6" fmla="*/ 87458 h 1391979"/>
              <a:gd name="csX7" fmla="*/ 2787736 w 2787736"/>
              <a:gd name="csY7" fmla="*/ 671648 h 1391979"/>
              <a:gd name="csX8" fmla="*/ 2787736 w 2787736"/>
              <a:gd name="csY8" fmla="*/ 1304521 h 1391979"/>
              <a:gd name="csX9" fmla="*/ 2700278 w 2787736"/>
              <a:gd name="csY9" fmla="*/ 1391979 h 1391979"/>
              <a:gd name="csX10" fmla="*/ 2073201 w 2787736"/>
              <a:gd name="csY10" fmla="*/ 1391979 h 1391979"/>
              <a:gd name="csX11" fmla="*/ 1393868 w 2787736"/>
              <a:gd name="csY11" fmla="*/ 1391979 h 1391979"/>
              <a:gd name="csX12" fmla="*/ 740663 w 2787736"/>
              <a:gd name="csY12" fmla="*/ 1391979 h 1391979"/>
              <a:gd name="csX13" fmla="*/ 87458 w 2787736"/>
              <a:gd name="csY13" fmla="*/ 1391979 h 1391979"/>
              <a:gd name="csX14" fmla="*/ 0 w 2787736"/>
              <a:gd name="csY14" fmla="*/ 1304521 h 1391979"/>
              <a:gd name="csX15" fmla="*/ 0 w 2787736"/>
              <a:gd name="csY15" fmla="*/ 720331 h 1391979"/>
              <a:gd name="csX16" fmla="*/ 0 w 2787736"/>
              <a:gd name="csY16" fmla="*/ 87458 h 139197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87736" h="1391979" fill="none" extrusionOk="0">
                <a:moveTo>
                  <a:pt x="0" y="87458"/>
                </a:moveTo>
                <a:cubicBezTo>
                  <a:pt x="-5574" y="42682"/>
                  <a:pt x="32880" y="7899"/>
                  <a:pt x="87458" y="0"/>
                </a:cubicBezTo>
                <a:cubicBezTo>
                  <a:pt x="354878" y="-25857"/>
                  <a:pt x="432029" y="19549"/>
                  <a:pt x="662278" y="0"/>
                </a:cubicBezTo>
                <a:cubicBezTo>
                  <a:pt x="892527" y="-19549"/>
                  <a:pt x="1087970" y="8400"/>
                  <a:pt x="1237099" y="0"/>
                </a:cubicBezTo>
                <a:cubicBezTo>
                  <a:pt x="1386228" y="-8400"/>
                  <a:pt x="1572318" y="-16430"/>
                  <a:pt x="1811919" y="0"/>
                </a:cubicBezTo>
                <a:cubicBezTo>
                  <a:pt x="2051520" y="16430"/>
                  <a:pt x="2507687" y="-33779"/>
                  <a:pt x="2700278" y="0"/>
                </a:cubicBezTo>
                <a:cubicBezTo>
                  <a:pt x="2748813" y="-8238"/>
                  <a:pt x="2798513" y="41886"/>
                  <a:pt x="2787736" y="87458"/>
                </a:cubicBezTo>
                <a:cubicBezTo>
                  <a:pt x="2758854" y="229173"/>
                  <a:pt x="2779191" y="513908"/>
                  <a:pt x="2787736" y="671648"/>
                </a:cubicBezTo>
                <a:cubicBezTo>
                  <a:pt x="2796282" y="829388"/>
                  <a:pt x="2779722" y="1026630"/>
                  <a:pt x="2787736" y="1304521"/>
                </a:cubicBezTo>
                <a:cubicBezTo>
                  <a:pt x="2785049" y="1349178"/>
                  <a:pt x="2751838" y="1387690"/>
                  <a:pt x="2700278" y="1391979"/>
                </a:cubicBezTo>
                <a:cubicBezTo>
                  <a:pt x="2533937" y="1417037"/>
                  <a:pt x="2380796" y="1392309"/>
                  <a:pt x="2073201" y="1391979"/>
                </a:cubicBezTo>
                <a:cubicBezTo>
                  <a:pt x="1765606" y="1391649"/>
                  <a:pt x="1645435" y="1396083"/>
                  <a:pt x="1393868" y="1391979"/>
                </a:cubicBezTo>
                <a:cubicBezTo>
                  <a:pt x="1142301" y="1387875"/>
                  <a:pt x="894104" y="1375883"/>
                  <a:pt x="740663" y="1391979"/>
                </a:cubicBezTo>
                <a:cubicBezTo>
                  <a:pt x="587223" y="1408075"/>
                  <a:pt x="316798" y="1418777"/>
                  <a:pt x="87458" y="1391979"/>
                </a:cubicBezTo>
                <a:cubicBezTo>
                  <a:pt x="31395" y="1384573"/>
                  <a:pt x="774" y="1353748"/>
                  <a:pt x="0" y="1304521"/>
                </a:cubicBezTo>
                <a:cubicBezTo>
                  <a:pt x="21640" y="1074493"/>
                  <a:pt x="-19382" y="1011079"/>
                  <a:pt x="0" y="720331"/>
                </a:cubicBezTo>
                <a:cubicBezTo>
                  <a:pt x="19382" y="429583"/>
                  <a:pt x="9779" y="339004"/>
                  <a:pt x="0" y="87458"/>
                </a:cubicBezTo>
                <a:close/>
              </a:path>
              <a:path w="2787736" h="1391979" stroke="0" extrusionOk="0">
                <a:moveTo>
                  <a:pt x="0" y="87458"/>
                </a:moveTo>
                <a:cubicBezTo>
                  <a:pt x="1336" y="38236"/>
                  <a:pt x="38229" y="5734"/>
                  <a:pt x="87458" y="0"/>
                </a:cubicBezTo>
                <a:cubicBezTo>
                  <a:pt x="346197" y="-24655"/>
                  <a:pt x="509357" y="32643"/>
                  <a:pt x="766791" y="0"/>
                </a:cubicBezTo>
                <a:cubicBezTo>
                  <a:pt x="1024225" y="-32643"/>
                  <a:pt x="1141696" y="-3003"/>
                  <a:pt x="1446124" y="0"/>
                </a:cubicBezTo>
                <a:cubicBezTo>
                  <a:pt x="1750552" y="3003"/>
                  <a:pt x="2203445" y="-10459"/>
                  <a:pt x="2700278" y="0"/>
                </a:cubicBezTo>
                <a:cubicBezTo>
                  <a:pt x="2750746" y="10084"/>
                  <a:pt x="2791655" y="47753"/>
                  <a:pt x="2787736" y="87458"/>
                </a:cubicBezTo>
                <a:cubicBezTo>
                  <a:pt x="2812202" y="306673"/>
                  <a:pt x="2792518" y="459375"/>
                  <a:pt x="2787736" y="695990"/>
                </a:cubicBezTo>
                <a:cubicBezTo>
                  <a:pt x="2782954" y="932605"/>
                  <a:pt x="2795198" y="1119231"/>
                  <a:pt x="2787736" y="1304521"/>
                </a:cubicBezTo>
                <a:cubicBezTo>
                  <a:pt x="2796815" y="1345158"/>
                  <a:pt x="2744877" y="1383745"/>
                  <a:pt x="2700278" y="1391979"/>
                </a:cubicBezTo>
                <a:cubicBezTo>
                  <a:pt x="2405603" y="1365673"/>
                  <a:pt x="2307668" y="1378583"/>
                  <a:pt x="2073201" y="1391979"/>
                </a:cubicBezTo>
                <a:cubicBezTo>
                  <a:pt x="1838734" y="1405375"/>
                  <a:pt x="1718511" y="1402001"/>
                  <a:pt x="1498381" y="1391979"/>
                </a:cubicBezTo>
                <a:cubicBezTo>
                  <a:pt x="1278251" y="1381957"/>
                  <a:pt x="972591" y="1377608"/>
                  <a:pt x="792919" y="1391979"/>
                </a:cubicBezTo>
                <a:cubicBezTo>
                  <a:pt x="613247" y="1406350"/>
                  <a:pt x="426795" y="1401591"/>
                  <a:pt x="87458" y="1391979"/>
                </a:cubicBezTo>
                <a:cubicBezTo>
                  <a:pt x="28805" y="1386947"/>
                  <a:pt x="-7403" y="1362319"/>
                  <a:pt x="0" y="1304521"/>
                </a:cubicBezTo>
                <a:cubicBezTo>
                  <a:pt x="-27328" y="1051064"/>
                  <a:pt x="-30723" y="854708"/>
                  <a:pt x="0" y="671648"/>
                </a:cubicBezTo>
                <a:cubicBezTo>
                  <a:pt x="30723" y="488588"/>
                  <a:pt x="26571" y="272294"/>
                  <a:pt x="0" y="8745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2D5BE5-6611-9C65-3E3F-3CD467FDC32B}"/>
              </a:ext>
            </a:extLst>
          </p:cNvPr>
          <p:cNvSpPr/>
          <p:nvPr/>
        </p:nvSpPr>
        <p:spPr>
          <a:xfrm>
            <a:off x="909539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420635C-BFC6-85FD-E77F-EBD5E3D66775}"/>
              </a:ext>
            </a:extLst>
          </p:cNvPr>
          <p:cNvSpPr/>
          <p:nvPr/>
        </p:nvSpPr>
        <p:spPr>
          <a:xfrm>
            <a:off x="976236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9BF8652-5446-99B6-CB22-2A5EA3725A8A}"/>
              </a:ext>
            </a:extLst>
          </p:cNvPr>
          <p:cNvSpPr/>
          <p:nvPr/>
        </p:nvSpPr>
        <p:spPr>
          <a:xfrm>
            <a:off x="10418570" y="4218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183E09-FB55-F066-9F4D-BEE6A35B41A0}"/>
              </a:ext>
            </a:extLst>
          </p:cNvPr>
          <p:cNvSpPr/>
          <p:nvPr/>
        </p:nvSpPr>
        <p:spPr>
          <a:xfrm>
            <a:off x="909539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529CE5F-CA8F-4280-E23E-5C0728735D5A}"/>
              </a:ext>
            </a:extLst>
          </p:cNvPr>
          <p:cNvSpPr/>
          <p:nvPr/>
        </p:nvSpPr>
        <p:spPr>
          <a:xfrm>
            <a:off x="976236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AE038E6-DD9A-533B-48D0-90D0F39A3E58}"/>
              </a:ext>
            </a:extLst>
          </p:cNvPr>
          <p:cNvSpPr/>
          <p:nvPr/>
        </p:nvSpPr>
        <p:spPr>
          <a:xfrm>
            <a:off x="10418570" y="72391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ED520E-1EF1-DB6C-1285-F9F29F91EB2B}"/>
              </a:ext>
            </a:extLst>
          </p:cNvPr>
          <p:cNvSpPr/>
          <p:nvPr/>
        </p:nvSpPr>
        <p:spPr>
          <a:xfrm>
            <a:off x="941177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06ABC58-7547-54F3-3A67-08329BECDBEE}"/>
              </a:ext>
            </a:extLst>
          </p:cNvPr>
          <p:cNvSpPr/>
          <p:nvPr/>
        </p:nvSpPr>
        <p:spPr>
          <a:xfrm>
            <a:off x="941177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EB3F2-E947-CFB0-6DD0-C16C2AECCA5E}"/>
              </a:ext>
            </a:extLst>
          </p:cNvPr>
          <p:cNvSpPr/>
          <p:nvPr/>
        </p:nvSpPr>
        <p:spPr>
          <a:xfrm>
            <a:off x="10085400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E4A3356-86FE-E8C9-19FA-F01640EDC06C}"/>
              </a:ext>
            </a:extLst>
          </p:cNvPr>
          <p:cNvSpPr/>
          <p:nvPr/>
        </p:nvSpPr>
        <p:spPr>
          <a:xfrm>
            <a:off x="10085400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43187D7-716B-35EC-1701-F3264F335840}"/>
              </a:ext>
            </a:extLst>
          </p:cNvPr>
          <p:cNvSpPr/>
          <p:nvPr/>
        </p:nvSpPr>
        <p:spPr>
          <a:xfrm>
            <a:off x="10728038" y="4218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3E0609-D83F-ADB3-92B8-B0C112A5AD5B}"/>
              </a:ext>
            </a:extLst>
          </p:cNvPr>
          <p:cNvSpPr/>
          <p:nvPr/>
        </p:nvSpPr>
        <p:spPr>
          <a:xfrm>
            <a:off x="10728038" y="72391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2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5F692-2ABC-A119-8DCE-F0F736A77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DCCA3B76-9D2E-E811-3DBB-335FA4F8DFA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201BC9E-E50A-E9BD-DA92-4858888C5AB8}"/>
              </a:ext>
            </a:extLst>
          </p:cNvPr>
          <p:cNvSpPr txBox="1"/>
          <p:nvPr/>
        </p:nvSpPr>
        <p:spPr>
          <a:xfrm>
            <a:off x="3395285" y="4356957"/>
            <a:ext cx="51090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Chain of Small Steps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0DBEC9E-FCFC-B377-B0E0-3569A5073A18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D702499-57F4-E81C-FC15-A394792E7C0E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8614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08173-8F87-59E2-22AF-C91567C74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C2486B4-A595-2A90-1F26-B27F6D0AB93F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3BBA53-53DC-B81E-1150-391963D75109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6A3FA4A-6812-F31C-B489-F87CB43807A7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4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FA24444-7057-7F62-BC98-EB48A472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B31EB8B-A809-C471-94B3-448FE6DE449B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2530BC-40B6-7743-5641-E57C6B0AD8E1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41F26BA-CC9C-0428-E7B9-22F362BFC57D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D0676-7ECF-AD70-8391-A8E27A75EDE3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B81A73-E9E4-20DF-A1B5-3878F0FCB43E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E4B113-0B48-F125-86B2-C777961048A8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840933-0736-7CA2-7731-60F1E35E94DB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3E9779-5CE5-DA83-304B-50C47F5A0F55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173E40-216D-C8E6-9C27-B473794FAA14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95FC1B-409F-B75E-D209-A5F08C6CBBD5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715485-CA60-13C7-94AF-7E28215FD5F2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34DD13-3999-FD49-A1A7-CED950A4D8CF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81DFDD-1A69-3F28-B8B5-985794179C00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92672E-7BC4-1686-5614-CE01C1F6C583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D09763-E506-34CA-300F-A61617761C6A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BB310E-39A4-915B-00B4-7F29362DF9D3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863D3CB-1397-3C78-6804-999BD2C3F4FE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BC7BD98-2288-E440-D2ED-6EC1C2B295A4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5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9C74BB-55E0-AD93-A019-41774A9910FB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AC2D0F9-AEE5-9694-96DC-954C8F172871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049E7D5-4D13-59FC-E56F-9B75DB1D7699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017A0AE-C695-DCFE-E15B-D5C122796092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6B2A423-C463-EA1F-CA2F-6BAE6C49C5E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EF5F94D-5CDD-FE5F-5611-84FB378CEF5D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D97A082-76F0-ADE9-C615-04D413F4449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2993724" y="4595538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CFF151D-9C70-145D-11C4-9C3823BA52A4}"/>
              </a:ext>
            </a:extLst>
          </p:cNvPr>
          <p:cNvSpPr/>
          <p:nvPr/>
        </p:nvSpPr>
        <p:spPr>
          <a:xfrm rot="21003938">
            <a:off x="3404252" y="4777353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plate of blue liquid&#10;&#10;AI-generated content may be incorrect.">
            <a:extLst>
              <a:ext uri="{FF2B5EF4-FFF2-40B4-BE49-F238E27FC236}">
                <a16:creationId xmlns:a16="http://schemas.microsoft.com/office/drawing/2014/main" id="{6EB74269-117F-B6AE-0659-58878C4CD3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0790" y="3353754"/>
            <a:ext cx="1226685" cy="8177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11256A-4807-7A29-C7FD-7843C044543F}"/>
              </a:ext>
            </a:extLst>
          </p:cNvPr>
          <p:cNvSpPr/>
          <p:nvPr/>
        </p:nvSpPr>
        <p:spPr>
          <a:xfrm>
            <a:off x="3310661" y="421028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1B3AF8-0ABF-28DD-B268-62F0937DC6FB}"/>
              </a:ext>
            </a:extLst>
          </p:cNvPr>
          <p:cNvSpPr txBox="1"/>
          <p:nvPr/>
        </p:nvSpPr>
        <p:spPr>
          <a:xfrm>
            <a:off x="4540836" y="4023066"/>
            <a:ext cx="1257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Ink Free" panose="03080402000500000000" pitchFamily="66" charset="0"/>
              </a:rPr>
              <a:t>Steer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Ink Free" panose="03080402000500000000" pitchFamily="66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0E16DF9-90DD-1AF4-7A69-0A010844D79B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3683145" y="4315453"/>
            <a:ext cx="857691" cy="1"/>
          </a:xfrm>
          <a:prstGeom prst="straightConnector1">
            <a:avLst/>
          </a:prstGeom>
          <a:ln w="127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2087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CA8B9-C753-F9F7-3A64-EA673638C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6145C971-BE17-8C0B-DCB8-80C2126AC19E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7D962C-D89E-CFCD-0AC7-04FEB21ECD48}"/>
              </a:ext>
            </a:extLst>
          </p:cNvPr>
          <p:cNvSpPr txBox="1"/>
          <p:nvPr/>
        </p:nvSpPr>
        <p:spPr>
          <a:xfrm>
            <a:off x="4985760" y="4356957"/>
            <a:ext cx="22204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Steering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76B470B-960E-13DF-1490-9395EDED0B6F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7558F97-B6B4-E03E-F218-C5B3B1871F1E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7671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7F558-CC44-923A-7FEB-6AA3B8B06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CA56B5B-C1CB-1FCB-05DA-8B3571C9346D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D61229-3658-73B0-5EBE-83F638B0A467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2D8980-7551-452A-1243-6D0BBF5A76C5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78C5F9DC-7BCB-A227-31BC-EFBBDFFFB1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CD34E44-B514-3000-F94F-ED65E7232142}"/>
              </a:ext>
            </a:extLst>
          </p:cNvPr>
          <p:cNvSpPr/>
          <p:nvPr/>
        </p:nvSpPr>
        <p:spPr>
          <a:xfrm>
            <a:off x="2086878" y="7236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C27547D-E577-AD4B-5A35-BE355360BDEF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2AA80B-F1A7-A969-AB23-A071D35E76D6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F3CF787-00F0-F8FA-398B-3124764A0C15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EDDBE054-E0A2-A2BA-2375-B6A87B3E14D6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25E7FFE-B190-F941-2EB6-61EE25BBAD10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ABC8EDA-A1B8-FEA3-D383-E67044D7F231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F34486D-4CA5-3611-982E-E0F7D645D3B2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E7A062F-3CAA-645C-AB85-B9F665A781B0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7C27A4BD-B8E8-3B1B-F586-B2BEE6C9A5A9}"/>
              </a:ext>
            </a:extLst>
          </p:cNvPr>
          <p:cNvSpPr/>
          <p:nvPr/>
        </p:nvSpPr>
        <p:spPr>
          <a:xfrm>
            <a:off x="1131063" y="4489438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729687A-F888-0C3C-2B51-FCE196B1039A}"/>
              </a:ext>
            </a:extLst>
          </p:cNvPr>
          <p:cNvSpPr/>
          <p:nvPr/>
        </p:nvSpPr>
        <p:spPr>
          <a:xfrm>
            <a:off x="1243983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D2A83FE-0E60-D33C-DC4C-6ED604CD5C3F}"/>
              </a:ext>
            </a:extLst>
          </p:cNvPr>
          <p:cNvSpPr/>
          <p:nvPr/>
        </p:nvSpPr>
        <p:spPr>
          <a:xfrm>
            <a:off x="1900188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0909E2C7-96C8-68EE-0125-A5BA95DB8272}"/>
              </a:ext>
            </a:extLst>
          </p:cNvPr>
          <p:cNvSpPr/>
          <p:nvPr/>
        </p:nvSpPr>
        <p:spPr>
          <a:xfrm>
            <a:off x="1567018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5CBB6EF-4DC9-8A20-A7D8-E9198E89B383}"/>
              </a:ext>
            </a:extLst>
          </p:cNvPr>
          <p:cNvSpPr/>
          <p:nvPr/>
        </p:nvSpPr>
        <p:spPr>
          <a:xfrm>
            <a:off x="2209656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0343B-46E0-4952-183A-4CCD26170641}"/>
              </a:ext>
            </a:extLst>
          </p:cNvPr>
          <p:cNvSpPr txBox="1"/>
          <p:nvPr/>
        </p:nvSpPr>
        <p:spPr>
          <a:xfrm>
            <a:off x="4201957" y="6151227"/>
            <a:ext cx="154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end of context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1B51C74-010C-7FC4-5A9C-F2830C0CC80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9308463-BA34-7974-4BD1-F01D9AD0656B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9625B262-0A55-3E5F-DF77-8C235D17367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3290457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D883923-56FD-9231-0E5F-94A793F5C80C}"/>
              </a:ext>
            </a:extLst>
          </p:cNvPr>
          <p:cNvSpPr/>
          <p:nvPr/>
        </p:nvSpPr>
        <p:spPr>
          <a:xfrm rot="21003938">
            <a:off x="3517136" y="3472272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7C95565C-42E0-D37D-47A2-0B174289E54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5524" y="5074129"/>
            <a:ext cx="775482" cy="698855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4BCD939-0DE3-2D47-4975-D54E24405FD9}"/>
              </a:ext>
            </a:extLst>
          </p:cNvPr>
          <p:cNvSpPr/>
          <p:nvPr/>
        </p:nvSpPr>
        <p:spPr>
          <a:xfrm>
            <a:off x="5914904" y="1063996"/>
            <a:ext cx="3179685" cy="5388525"/>
          </a:xfrm>
          <a:custGeom>
            <a:avLst/>
            <a:gdLst>
              <a:gd name="csX0" fmla="*/ 0 w 3179685"/>
              <a:gd name="csY0" fmla="*/ 199780 h 5388525"/>
              <a:gd name="csX1" fmla="*/ 199780 w 3179685"/>
              <a:gd name="csY1" fmla="*/ 0 h 5388525"/>
              <a:gd name="csX2" fmla="*/ 922613 w 3179685"/>
              <a:gd name="csY2" fmla="*/ 0 h 5388525"/>
              <a:gd name="csX3" fmla="*/ 1645445 w 3179685"/>
              <a:gd name="csY3" fmla="*/ 0 h 5388525"/>
              <a:gd name="csX4" fmla="*/ 2979905 w 3179685"/>
              <a:gd name="csY4" fmla="*/ 0 h 5388525"/>
              <a:gd name="csX5" fmla="*/ 3179685 w 3179685"/>
              <a:gd name="csY5" fmla="*/ 199780 h 5388525"/>
              <a:gd name="csX6" fmla="*/ 3179685 w 3179685"/>
              <a:gd name="csY6" fmla="*/ 823401 h 5388525"/>
              <a:gd name="csX7" fmla="*/ 3179685 w 3179685"/>
              <a:gd name="csY7" fmla="*/ 1447021 h 5388525"/>
              <a:gd name="csX8" fmla="*/ 3179685 w 3179685"/>
              <a:gd name="csY8" fmla="*/ 2170421 h 5388525"/>
              <a:gd name="csX9" fmla="*/ 3179685 w 3179685"/>
              <a:gd name="csY9" fmla="*/ 2694263 h 5388525"/>
              <a:gd name="csX10" fmla="*/ 3179685 w 3179685"/>
              <a:gd name="csY10" fmla="*/ 3417662 h 5388525"/>
              <a:gd name="csX11" fmla="*/ 3179685 w 3179685"/>
              <a:gd name="csY11" fmla="*/ 3891614 h 5388525"/>
              <a:gd name="csX12" fmla="*/ 3179685 w 3179685"/>
              <a:gd name="csY12" fmla="*/ 4615014 h 5388525"/>
              <a:gd name="csX13" fmla="*/ 3179685 w 3179685"/>
              <a:gd name="csY13" fmla="*/ 5188745 h 5388525"/>
              <a:gd name="csX14" fmla="*/ 2979905 w 3179685"/>
              <a:gd name="csY14" fmla="*/ 5388525 h 5388525"/>
              <a:gd name="csX15" fmla="*/ 2229271 w 3179685"/>
              <a:gd name="csY15" fmla="*/ 5388525 h 5388525"/>
              <a:gd name="csX16" fmla="*/ 1478638 w 3179685"/>
              <a:gd name="csY16" fmla="*/ 5388525 h 5388525"/>
              <a:gd name="csX17" fmla="*/ 199780 w 3179685"/>
              <a:gd name="csY17" fmla="*/ 5388525 h 5388525"/>
              <a:gd name="csX18" fmla="*/ 0 w 3179685"/>
              <a:gd name="csY18" fmla="*/ 5188745 h 5388525"/>
              <a:gd name="csX19" fmla="*/ 0 w 3179685"/>
              <a:gd name="csY19" fmla="*/ 4714793 h 5388525"/>
              <a:gd name="csX20" fmla="*/ 0 w 3179685"/>
              <a:gd name="csY20" fmla="*/ 4240842 h 5388525"/>
              <a:gd name="csX21" fmla="*/ 0 w 3179685"/>
              <a:gd name="csY21" fmla="*/ 3567331 h 5388525"/>
              <a:gd name="csX22" fmla="*/ 0 w 3179685"/>
              <a:gd name="csY22" fmla="*/ 2893821 h 5388525"/>
              <a:gd name="csX23" fmla="*/ 0 w 3179685"/>
              <a:gd name="csY23" fmla="*/ 2170421 h 5388525"/>
              <a:gd name="csX24" fmla="*/ 0 w 3179685"/>
              <a:gd name="csY24" fmla="*/ 1546801 h 5388525"/>
              <a:gd name="csX25" fmla="*/ 0 w 3179685"/>
              <a:gd name="csY25" fmla="*/ 873290 h 5388525"/>
              <a:gd name="csX26" fmla="*/ 0 w 3179685"/>
              <a:gd name="csY26" fmla="*/ 199780 h 538852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3179685" h="5388525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187681" y="368235"/>
                  <a:pt x="3165518" y="574398"/>
                  <a:pt x="3179685" y="823401"/>
                </a:cubicBezTo>
                <a:cubicBezTo>
                  <a:pt x="3193852" y="1072404"/>
                  <a:pt x="3160386" y="1315271"/>
                  <a:pt x="3179685" y="1447021"/>
                </a:cubicBezTo>
                <a:cubicBezTo>
                  <a:pt x="3198984" y="1578771"/>
                  <a:pt x="3193834" y="1812198"/>
                  <a:pt x="3179685" y="2170421"/>
                </a:cubicBezTo>
                <a:cubicBezTo>
                  <a:pt x="3165536" y="2528644"/>
                  <a:pt x="3185580" y="2587780"/>
                  <a:pt x="3179685" y="2694263"/>
                </a:cubicBezTo>
                <a:cubicBezTo>
                  <a:pt x="3173790" y="2800746"/>
                  <a:pt x="3214801" y="3114619"/>
                  <a:pt x="3179685" y="3417662"/>
                </a:cubicBezTo>
                <a:cubicBezTo>
                  <a:pt x="3144569" y="3720705"/>
                  <a:pt x="3201432" y="3712103"/>
                  <a:pt x="3179685" y="3891614"/>
                </a:cubicBezTo>
                <a:cubicBezTo>
                  <a:pt x="3157938" y="4071125"/>
                  <a:pt x="3159978" y="4380940"/>
                  <a:pt x="3179685" y="4615014"/>
                </a:cubicBezTo>
                <a:cubicBezTo>
                  <a:pt x="3199392" y="4849088"/>
                  <a:pt x="3151888" y="4998477"/>
                  <a:pt x="3179685" y="5188745"/>
                </a:cubicBezTo>
                <a:cubicBezTo>
                  <a:pt x="3160034" y="5289526"/>
                  <a:pt x="3088312" y="5390999"/>
                  <a:pt x="2979905" y="5388525"/>
                </a:cubicBezTo>
                <a:cubicBezTo>
                  <a:pt x="2624051" y="5375513"/>
                  <a:pt x="2414232" y="5389902"/>
                  <a:pt x="2229271" y="5388525"/>
                </a:cubicBezTo>
                <a:cubicBezTo>
                  <a:pt x="2044310" y="5387148"/>
                  <a:pt x="1672660" y="5415263"/>
                  <a:pt x="1478638" y="5388525"/>
                </a:cubicBezTo>
                <a:cubicBezTo>
                  <a:pt x="1284616" y="5361787"/>
                  <a:pt x="604514" y="5424685"/>
                  <a:pt x="199780" y="5388525"/>
                </a:cubicBezTo>
                <a:cubicBezTo>
                  <a:pt x="98037" y="5375024"/>
                  <a:pt x="-8234" y="5303005"/>
                  <a:pt x="0" y="5188745"/>
                </a:cubicBezTo>
                <a:cubicBezTo>
                  <a:pt x="4014" y="5003632"/>
                  <a:pt x="16619" y="4925657"/>
                  <a:pt x="0" y="4714793"/>
                </a:cubicBezTo>
                <a:cubicBezTo>
                  <a:pt x="-16619" y="4503929"/>
                  <a:pt x="-16995" y="4462275"/>
                  <a:pt x="0" y="4240842"/>
                </a:cubicBezTo>
                <a:cubicBezTo>
                  <a:pt x="16995" y="4019409"/>
                  <a:pt x="-14705" y="3835993"/>
                  <a:pt x="0" y="3567331"/>
                </a:cubicBezTo>
                <a:cubicBezTo>
                  <a:pt x="14705" y="3298669"/>
                  <a:pt x="15682" y="3106670"/>
                  <a:pt x="0" y="2893821"/>
                </a:cubicBezTo>
                <a:cubicBezTo>
                  <a:pt x="-15682" y="2680972"/>
                  <a:pt x="19169" y="2392217"/>
                  <a:pt x="0" y="2170421"/>
                </a:cubicBezTo>
                <a:cubicBezTo>
                  <a:pt x="-19169" y="1948625"/>
                  <a:pt x="-3222" y="1822858"/>
                  <a:pt x="0" y="1546801"/>
                </a:cubicBezTo>
                <a:cubicBezTo>
                  <a:pt x="3222" y="1270744"/>
                  <a:pt x="18452" y="1183413"/>
                  <a:pt x="0" y="873290"/>
                </a:cubicBezTo>
                <a:cubicBezTo>
                  <a:pt x="-18452" y="563167"/>
                  <a:pt x="23616" y="386542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92CDBBB-985E-C4D1-5121-E0AE1E854506}"/>
              </a:ext>
            </a:extLst>
          </p:cNvPr>
          <p:cNvSpPr/>
          <p:nvPr/>
        </p:nvSpPr>
        <p:spPr>
          <a:xfrm>
            <a:off x="6044696" y="211543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4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8E121D-EE64-263B-FB7B-FD3B3EA6638A}"/>
              </a:ext>
            </a:extLst>
          </p:cNvPr>
          <p:cNvSpPr/>
          <p:nvPr/>
        </p:nvSpPr>
        <p:spPr>
          <a:xfrm>
            <a:off x="6753671" y="178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34EF88C-1F4B-EA29-47D1-A1842FEFDAC7}"/>
              </a:ext>
            </a:extLst>
          </p:cNvPr>
          <p:cNvSpPr/>
          <p:nvPr/>
        </p:nvSpPr>
        <p:spPr>
          <a:xfrm>
            <a:off x="6064021" y="17931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21FD55-AAAF-1695-5209-E0A7502E6A47}"/>
              </a:ext>
            </a:extLst>
          </p:cNvPr>
          <p:cNvSpPr/>
          <p:nvPr/>
        </p:nvSpPr>
        <p:spPr>
          <a:xfrm>
            <a:off x="6394738" y="17931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2" name="Picture 131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F1503506-3858-0C0B-5295-6C48533F7F4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8056950" y="2656490"/>
            <a:ext cx="775482" cy="698855"/>
          </a:xfrm>
          <a:prstGeom prst="rect">
            <a:avLst/>
          </a:prstGeom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D2C2689C-3489-AA52-F608-29986BE8C36E}"/>
              </a:ext>
            </a:extLst>
          </p:cNvPr>
          <p:cNvSpPr/>
          <p:nvPr/>
        </p:nvSpPr>
        <p:spPr>
          <a:xfrm rot="21003938">
            <a:off x="3501705" y="5274768"/>
            <a:ext cx="259305" cy="16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A245908-A48F-5D85-C000-484E65340887}"/>
              </a:ext>
            </a:extLst>
          </p:cNvPr>
          <p:cNvSpPr txBox="1"/>
          <p:nvPr/>
        </p:nvSpPr>
        <p:spPr>
          <a:xfrm>
            <a:off x="6653391" y="60128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New Context</a:t>
            </a:r>
          </a:p>
        </p:txBody>
      </p:sp>
      <p:pic>
        <p:nvPicPr>
          <p:cNvPr id="144" name="Picture 14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13D5830-9F86-00D7-FEC6-497E3D591E0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8084612" y="1176763"/>
            <a:ext cx="775482" cy="698855"/>
          </a:xfrm>
          <a:prstGeom prst="rect">
            <a:avLst/>
          </a:prstGeom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F674EECA-D645-0C75-CC56-718A1F9FAE66}"/>
              </a:ext>
            </a:extLst>
          </p:cNvPr>
          <p:cNvSpPr/>
          <p:nvPr/>
        </p:nvSpPr>
        <p:spPr>
          <a:xfrm rot="21003938">
            <a:off x="8480793" y="1377402"/>
            <a:ext cx="259305" cy="16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439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DD9FA-608E-5ECB-26D0-4D485642E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877AE6FF-505F-24FB-6DA0-F7A85911755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151FAB-21DC-2C00-F140-0231BB9BC7A4}"/>
              </a:ext>
            </a:extLst>
          </p:cNvPr>
          <p:cNvSpPr txBox="1"/>
          <p:nvPr/>
        </p:nvSpPr>
        <p:spPr>
          <a:xfrm>
            <a:off x="3209512" y="4356957"/>
            <a:ext cx="68611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Continuing in a New Context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2ADA910-3FBE-4098-9E8D-EA6FE89A29AD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1DDB653-88CE-F394-48F4-F205568112CC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859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09C58-D3C3-53E0-304D-A6C3447BF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7E5DFE-FC44-315A-D2A3-752FB6464651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26E1CA-1737-9AD1-F615-2ADCBE3885A9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AC1A66-A1F4-5049-61A3-ED7A476864B8}"/>
              </a:ext>
            </a:extLst>
          </p:cNvPr>
          <p:cNvSpPr/>
          <p:nvPr/>
        </p:nvSpPr>
        <p:spPr>
          <a:xfrm>
            <a:off x="1141574" y="52210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463A537-5C3B-0A66-BD32-D6D2C90A48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8AB1BBB-BDE0-3B41-4B34-2C807C2251B7}"/>
              </a:ext>
            </a:extLst>
          </p:cNvPr>
          <p:cNvSpPr/>
          <p:nvPr/>
        </p:nvSpPr>
        <p:spPr>
          <a:xfrm>
            <a:off x="1141574" y="1215134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D93940A9-BD69-C3EB-1C75-BB03029092AC}"/>
              </a:ext>
            </a:extLst>
          </p:cNvPr>
          <p:cNvSpPr/>
          <p:nvPr/>
        </p:nvSpPr>
        <p:spPr>
          <a:xfrm>
            <a:off x="1141574" y="1908161"/>
            <a:ext cx="2787736" cy="422808"/>
          </a:xfrm>
          <a:custGeom>
            <a:avLst/>
            <a:gdLst>
              <a:gd name="csX0" fmla="*/ 0 w 2787736"/>
              <a:gd name="csY0" fmla="*/ 26565 h 422808"/>
              <a:gd name="csX1" fmla="*/ 26565 w 2787736"/>
              <a:gd name="csY1" fmla="*/ 0 h 422808"/>
              <a:gd name="csX2" fmla="*/ 655524 w 2787736"/>
              <a:gd name="csY2" fmla="*/ 0 h 422808"/>
              <a:gd name="csX3" fmla="*/ 1311830 w 2787736"/>
              <a:gd name="csY3" fmla="*/ 0 h 422808"/>
              <a:gd name="csX4" fmla="*/ 1968135 w 2787736"/>
              <a:gd name="csY4" fmla="*/ 0 h 422808"/>
              <a:gd name="csX5" fmla="*/ 2761171 w 2787736"/>
              <a:gd name="csY5" fmla="*/ 0 h 422808"/>
              <a:gd name="csX6" fmla="*/ 2787736 w 2787736"/>
              <a:gd name="csY6" fmla="*/ 26565 h 422808"/>
              <a:gd name="csX7" fmla="*/ 2787736 w 2787736"/>
              <a:gd name="csY7" fmla="*/ 396243 h 422808"/>
              <a:gd name="csX8" fmla="*/ 2761171 w 2787736"/>
              <a:gd name="csY8" fmla="*/ 422808 h 422808"/>
              <a:gd name="csX9" fmla="*/ 2077520 w 2787736"/>
              <a:gd name="csY9" fmla="*/ 422808 h 422808"/>
              <a:gd name="csX10" fmla="*/ 1366522 w 2787736"/>
              <a:gd name="csY10" fmla="*/ 422808 h 422808"/>
              <a:gd name="csX11" fmla="*/ 737563 w 2787736"/>
              <a:gd name="csY11" fmla="*/ 422808 h 422808"/>
              <a:gd name="csX12" fmla="*/ 26565 w 2787736"/>
              <a:gd name="csY12" fmla="*/ 422808 h 422808"/>
              <a:gd name="csX13" fmla="*/ 0 w 2787736"/>
              <a:gd name="csY13" fmla="*/ 396243 h 422808"/>
              <a:gd name="csX14" fmla="*/ 0 w 2787736"/>
              <a:gd name="csY14" fmla="*/ 26565 h 42280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8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94794" y="119360"/>
                  <a:pt x="2785180" y="256066"/>
                  <a:pt x="2787736" y="396243"/>
                </a:cubicBezTo>
                <a:cubicBezTo>
                  <a:pt x="2787657" y="409106"/>
                  <a:pt x="2774765" y="421225"/>
                  <a:pt x="2761171" y="422808"/>
                </a:cubicBezTo>
                <a:cubicBezTo>
                  <a:pt x="2566819" y="441581"/>
                  <a:pt x="2348404" y="423719"/>
                  <a:pt x="2077520" y="422808"/>
                </a:cubicBezTo>
                <a:cubicBezTo>
                  <a:pt x="1806636" y="421897"/>
                  <a:pt x="1599838" y="450257"/>
                  <a:pt x="1366522" y="422808"/>
                </a:cubicBezTo>
                <a:cubicBezTo>
                  <a:pt x="1133206" y="395359"/>
                  <a:pt x="1037408" y="424053"/>
                  <a:pt x="737563" y="422808"/>
                </a:cubicBezTo>
                <a:cubicBezTo>
                  <a:pt x="437718" y="421563"/>
                  <a:pt x="279166" y="448453"/>
                  <a:pt x="26565" y="422808"/>
                </a:cubicBezTo>
                <a:cubicBezTo>
                  <a:pt x="12064" y="422197"/>
                  <a:pt x="-287" y="411225"/>
                  <a:pt x="0" y="396243"/>
                </a:cubicBezTo>
                <a:cubicBezTo>
                  <a:pt x="-4890" y="308059"/>
                  <a:pt x="-1842" y="178616"/>
                  <a:pt x="0" y="26565"/>
                </a:cubicBezTo>
                <a:close/>
              </a:path>
              <a:path w="2787736" h="422808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90303" y="169507"/>
                  <a:pt x="2787569" y="221296"/>
                  <a:pt x="2787736" y="396243"/>
                </a:cubicBezTo>
                <a:cubicBezTo>
                  <a:pt x="2787665" y="412620"/>
                  <a:pt x="2778093" y="421008"/>
                  <a:pt x="2761171" y="422808"/>
                </a:cubicBezTo>
                <a:cubicBezTo>
                  <a:pt x="2506436" y="399387"/>
                  <a:pt x="2411171" y="415637"/>
                  <a:pt x="2159558" y="422808"/>
                </a:cubicBezTo>
                <a:cubicBezTo>
                  <a:pt x="1907945" y="429979"/>
                  <a:pt x="1648121" y="415776"/>
                  <a:pt x="1421214" y="422808"/>
                </a:cubicBezTo>
                <a:cubicBezTo>
                  <a:pt x="1194307" y="429840"/>
                  <a:pt x="953464" y="409425"/>
                  <a:pt x="819601" y="422808"/>
                </a:cubicBezTo>
                <a:cubicBezTo>
                  <a:pt x="685738" y="436191"/>
                  <a:pt x="409004" y="440064"/>
                  <a:pt x="26565" y="422808"/>
                </a:cubicBezTo>
                <a:cubicBezTo>
                  <a:pt x="11489" y="421700"/>
                  <a:pt x="-1008" y="409620"/>
                  <a:pt x="0" y="396243"/>
                </a:cubicBezTo>
                <a:cubicBezTo>
                  <a:pt x="-8402" y="243648"/>
                  <a:pt x="-9440" y="101318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B7C8F17-7F99-821D-DFF4-F206B0E19751}"/>
              </a:ext>
            </a:extLst>
          </p:cNvPr>
          <p:cNvSpPr/>
          <p:nvPr/>
        </p:nvSpPr>
        <p:spPr>
          <a:xfrm>
            <a:off x="4679969" y="245021"/>
            <a:ext cx="3179685" cy="1520718"/>
          </a:xfrm>
          <a:custGeom>
            <a:avLst/>
            <a:gdLst>
              <a:gd name="csX0" fmla="*/ 0 w 3179685"/>
              <a:gd name="csY0" fmla="*/ 95547 h 1520718"/>
              <a:gd name="csX1" fmla="*/ 95547 w 3179685"/>
              <a:gd name="csY1" fmla="*/ 0 h 1520718"/>
              <a:gd name="csX2" fmla="*/ 723151 w 3179685"/>
              <a:gd name="csY2" fmla="*/ 0 h 1520718"/>
              <a:gd name="csX3" fmla="*/ 1350755 w 3179685"/>
              <a:gd name="csY3" fmla="*/ 0 h 1520718"/>
              <a:gd name="csX4" fmla="*/ 2008245 w 3179685"/>
              <a:gd name="csY4" fmla="*/ 0 h 1520718"/>
              <a:gd name="csX5" fmla="*/ 2516306 w 3179685"/>
              <a:gd name="csY5" fmla="*/ 0 h 1520718"/>
              <a:gd name="csX6" fmla="*/ 3084138 w 3179685"/>
              <a:gd name="csY6" fmla="*/ 0 h 1520718"/>
              <a:gd name="csX7" fmla="*/ 3179685 w 3179685"/>
              <a:gd name="csY7" fmla="*/ 95547 h 1520718"/>
              <a:gd name="csX8" fmla="*/ 3179685 w 3179685"/>
              <a:gd name="csY8" fmla="*/ 773655 h 1520718"/>
              <a:gd name="csX9" fmla="*/ 3179685 w 3179685"/>
              <a:gd name="csY9" fmla="*/ 1425171 h 1520718"/>
              <a:gd name="csX10" fmla="*/ 3084138 w 3179685"/>
              <a:gd name="csY10" fmla="*/ 1520718 h 1520718"/>
              <a:gd name="csX11" fmla="*/ 2456534 w 3179685"/>
              <a:gd name="csY11" fmla="*/ 1520718 h 1520718"/>
              <a:gd name="csX12" fmla="*/ 1918588 w 3179685"/>
              <a:gd name="csY12" fmla="*/ 1520718 h 1520718"/>
              <a:gd name="csX13" fmla="*/ 1350755 w 3179685"/>
              <a:gd name="csY13" fmla="*/ 1520718 h 1520718"/>
              <a:gd name="csX14" fmla="*/ 753037 w 3179685"/>
              <a:gd name="csY14" fmla="*/ 1520718 h 1520718"/>
              <a:gd name="csX15" fmla="*/ 95547 w 3179685"/>
              <a:gd name="csY15" fmla="*/ 1520718 h 1520718"/>
              <a:gd name="csX16" fmla="*/ 0 w 3179685"/>
              <a:gd name="csY16" fmla="*/ 1425171 h 1520718"/>
              <a:gd name="csX17" fmla="*/ 0 w 3179685"/>
              <a:gd name="csY17" fmla="*/ 800248 h 1520718"/>
              <a:gd name="csX18" fmla="*/ 0 w 3179685"/>
              <a:gd name="csY18" fmla="*/ 95547 h 152071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3179685" h="1520718" extrusionOk="0">
                <a:moveTo>
                  <a:pt x="0" y="95547"/>
                </a:moveTo>
                <a:cubicBezTo>
                  <a:pt x="4623" y="39592"/>
                  <a:pt x="41738" y="6436"/>
                  <a:pt x="95547" y="0"/>
                </a:cubicBezTo>
                <a:cubicBezTo>
                  <a:pt x="407509" y="-22522"/>
                  <a:pt x="453126" y="-19905"/>
                  <a:pt x="723151" y="0"/>
                </a:cubicBezTo>
                <a:cubicBezTo>
                  <a:pt x="993176" y="19905"/>
                  <a:pt x="1152406" y="7892"/>
                  <a:pt x="1350755" y="0"/>
                </a:cubicBezTo>
                <a:cubicBezTo>
                  <a:pt x="1549104" y="-7892"/>
                  <a:pt x="1825558" y="-30880"/>
                  <a:pt x="2008245" y="0"/>
                </a:cubicBezTo>
                <a:cubicBezTo>
                  <a:pt x="2190932" y="30880"/>
                  <a:pt x="2390143" y="-23440"/>
                  <a:pt x="2516306" y="0"/>
                </a:cubicBezTo>
                <a:cubicBezTo>
                  <a:pt x="2642469" y="23440"/>
                  <a:pt x="2914158" y="-2359"/>
                  <a:pt x="3084138" y="0"/>
                </a:cubicBezTo>
                <a:cubicBezTo>
                  <a:pt x="3129317" y="5106"/>
                  <a:pt x="3180804" y="36872"/>
                  <a:pt x="3179685" y="95547"/>
                </a:cubicBezTo>
                <a:cubicBezTo>
                  <a:pt x="3150477" y="260632"/>
                  <a:pt x="3173691" y="463540"/>
                  <a:pt x="3179685" y="773655"/>
                </a:cubicBezTo>
                <a:cubicBezTo>
                  <a:pt x="3185679" y="1083770"/>
                  <a:pt x="3197397" y="1181637"/>
                  <a:pt x="3179685" y="1425171"/>
                </a:cubicBezTo>
                <a:cubicBezTo>
                  <a:pt x="3175937" y="1466516"/>
                  <a:pt x="3141081" y="1517345"/>
                  <a:pt x="3084138" y="1520718"/>
                </a:cubicBezTo>
                <a:cubicBezTo>
                  <a:pt x="2885975" y="1494733"/>
                  <a:pt x="2697502" y="1509208"/>
                  <a:pt x="2456534" y="1520718"/>
                </a:cubicBezTo>
                <a:cubicBezTo>
                  <a:pt x="2215566" y="1532228"/>
                  <a:pt x="2054382" y="1532478"/>
                  <a:pt x="1918588" y="1520718"/>
                </a:cubicBezTo>
                <a:cubicBezTo>
                  <a:pt x="1782794" y="1508958"/>
                  <a:pt x="1530540" y="1526825"/>
                  <a:pt x="1350755" y="1520718"/>
                </a:cubicBezTo>
                <a:cubicBezTo>
                  <a:pt x="1170970" y="1514611"/>
                  <a:pt x="1029877" y="1518146"/>
                  <a:pt x="753037" y="1520718"/>
                </a:cubicBezTo>
                <a:cubicBezTo>
                  <a:pt x="476197" y="1523290"/>
                  <a:pt x="316856" y="1499928"/>
                  <a:pt x="95547" y="1520718"/>
                </a:cubicBezTo>
                <a:cubicBezTo>
                  <a:pt x="38599" y="1521592"/>
                  <a:pt x="4218" y="1489213"/>
                  <a:pt x="0" y="1425171"/>
                </a:cubicBezTo>
                <a:cubicBezTo>
                  <a:pt x="2864" y="1229026"/>
                  <a:pt x="28767" y="979732"/>
                  <a:pt x="0" y="800248"/>
                </a:cubicBezTo>
                <a:cubicBezTo>
                  <a:pt x="-28767" y="620764"/>
                  <a:pt x="14644" y="325202"/>
                  <a:pt x="0" y="9554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841E261-DE10-2014-7E7F-59FF819E8B16}"/>
              </a:ext>
            </a:extLst>
          </p:cNvPr>
          <p:cNvSpPr/>
          <p:nvPr/>
        </p:nvSpPr>
        <p:spPr>
          <a:xfrm>
            <a:off x="4875943" y="52210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F52B38F-9CB1-AE00-3580-EE881D291134}"/>
              </a:ext>
            </a:extLst>
          </p:cNvPr>
          <p:cNvSpPr/>
          <p:nvPr/>
        </p:nvSpPr>
        <p:spPr>
          <a:xfrm>
            <a:off x="8439702" y="582573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</p:spTree>
    <p:extLst>
      <p:ext uri="{BB962C8B-B14F-4D97-AF65-F5344CB8AC3E}">
        <p14:creationId xmlns:p14="http://schemas.microsoft.com/office/powerpoint/2010/main" val="674611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D79DC-D420-ECA4-FDE0-C7C322ED7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AF589500-D1BD-E3DD-F94F-7D989017294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1860B9-4681-EF76-BC3B-4041B18818C1}"/>
              </a:ext>
            </a:extLst>
          </p:cNvPr>
          <p:cNvSpPr txBox="1"/>
          <p:nvPr/>
        </p:nvSpPr>
        <p:spPr>
          <a:xfrm>
            <a:off x="3861474" y="4356957"/>
            <a:ext cx="44518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Script Everything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3D1A771-7C60-0C7C-C6CD-DEF442321E81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8D79F4-6526-0882-4644-55EFE813B7E3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631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Generative AI in data analytics: A complete guide in 2025">
            <a:extLst>
              <a:ext uri="{FF2B5EF4-FFF2-40B4-BE49-F238E27FC236}">
                <a16:creationId xmlns:a16="http://schemas.microsoft.com/office/drawing/2014/main" id="{77B42C44-3F66-4864-E74D-A457767E8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3" r="22672" b="-1"/>
          <a:stretch>
            <a:fillRect/>
          </a:stretch>
        </p:blipFill>
        <p:spPr bwMode="auto"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059" name="Freeform: Shape 2058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61" name="Freeform: Shape 2060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FA59D9-6CA0-7555-CA06-127302E143D2}"/>
              </a:ext>
            </a:extLst>
          </p:cNvPr>
          <p:cNvSpPr txBox="1"/>
          <p:nvPr/>
        </p:nvSpPr>
        <p:spPr>
          <a:xfrm>
            <a:off x="477981" y="1122363"/>
            <a:ext cx="4023360" cy="320413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qr code on a white background&#10;&#10;AI-generated content may be incorrect.">
            <a:extLst>
              <a:ext uri="{FF2B5EF4-FFF2-40B4-BE49-F238E27FC236}">
                <a16:creationId xmlns:a16="http://schemas.microsoft.com/office/drawing/2014/main" id="{F8A51E3B-5D29-07D6-CB96-96B324046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649" y="1143000"/>
            <a:ext cx="2286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4957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C616C1E-3BF1-5BCA-54D2-003671A5E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DB265C8-6453-0B22-10AB-62EB8E5CD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8BF1D0F-93E5-D687-BB13-5AE70B73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489582-60D3-1F6A-83C2-9336D5ADDDD5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52F15B-16D4-1AD0-B284-2E646CBAC5B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D92298-F806-F511-8206-56AF63AA04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1C35D9-6E52-6CF4-66C9-9342CE52266D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2B217-2A43-84D7-25B0-75069AA7643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B5BBDA-0E25-0268-6526-F9F82824559B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13A1DB-9C45-6A12-373F-887B57C66EC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CE07C-3682-C342-2110-7E4CFA2464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DD840C-A944-94A0-12DB-BE6F200E10E6}"/>
              </a:ext>
            </a:extLst>
          </p:cNvPr>
          <p:cNvSpPr txBox="1"/>
          <p:nvPr/>
        </p:nvSpPr>
        <p:spPr>
          <a:xfrm>
            <a:off x="4840501" y="3738320"/>
            <a:ext cx="214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gave AI a 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2572D-E232-8B47-2B01-93A50EB31803}"/>
              </a:ext>
            </a:extLst>
          </p:cNvPr>
          <p:cNvSpPr txBox="1"/>
          <p:nvPr/>
        </p:nvSpPr>
        <p:spPr>
          <a:xfrm>
            <a:off x="4840501" y="4185009"/>
            <a:ext cx="456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But not enough information to do that task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6EF7A-B323-4BDE-C92D-D487C5B36E55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852157-672B-9084-3BEF-2B1A7D730987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101B4C-042A-479E-B65C-E9F2D7522FA5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7B84B0-DC77-855E-2133-9CA600EF3F01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7F19B40-A796-A050-AE11-0B803942ADE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BF2A73A-737D-420F-149A-3DC014FE68DF}"/>
              </a:ext>
            </a:extLst>
          </p:cNvPr>
          <p:cNvSpPr/>
          <p:nvPr/>
        </p:nvSpPr>
        <p:spPr>
          <a:xfrm>
            <a:off x="1222613" y="2918838"/>
            <a:ext cx="2787736" cy="339346"/>
          </a:xfrm>
          <a:custGeom>
            <a:avLst/>
            <a:gdLst>
              <a:gd name="csX0" fmla="*/ 0 w 2787736"/>
              <a:gd name="csY0" fmla="*/ 21321 h 339346"/>
              <a:gd name="csX1" fmla="*/ 21321 w 2787736"/>
              <a:gd name="csY1" fmla="*/ 0 h 339346"/>
              <a:gd name="csX2" fmla="*/ 652693 w 2787736"/>
              <a:gd name="csY2" fmla="*/ 0 h 339346"/>
              <a:gd name="csX3" fmla="*/ 1311515 w 2787736"/>
              <a:gd name="csY3" fmla="*/ 0 h 339346"/>
              <a:gd name="csX4" fmla="*/ 1970338 w 2787736"/>
              <a:gd name="csY4" fmla="*/ 0 h 339346"/>
              <a:gd name="csX5" fmla="*/ 2766415 w 2787736"/>
              <a:gd name="csY5" fmla="*/ 0 h 339346"/>
              <a:gd name="csX6" fmla="*/ 2787736 w 2787736"/>
              <a:gd name="csY6" fmla="*/ 21321 h 339346"/>
              <a:gd name="csX7" fmla="*/ 2787736 w 2787736"/>
              <a:gd name="csY7" fmla="*/ 318025 h 339346"/>
              <a:gd name="csX8" fmla="*/ 2766415 w 2787736"/>
              <a:gd name="csY8" fmla="*/ 339346 h 339346"/>
              <a:gd name="csX9" fmla="*/ 2080142 w 2787736"/>
              <a:gd name="csY9" fmla="*/ 339346 h 339346"/>
              <a:gd name="csX10" fmla="*/ 1366417 w 2787736"/>
              <a:gd name="csY10" fmla="*/ 339346 h 339346"/>
              <a:gd name="csX11" fmla="*/ 735045 w 2787736"/>
              <a:gd name="csY11" fmla="*/ 339346 h 339346"/>
              <a:gd name="csX12" fmla="*/ 21321 w 2787736"/>
              <a:gd name="csY12" fmla="*/ 339346 h 339346"/>
              <a:gd name="csX13" fmla="*/ 0 w 2787736"/>
              <a:gd name="csY13" fmla="*/ 318025 h 339346"/>
              <a:gd name="csX14" fmla="*/ 0 w 2787736"/>
              <a:gd name="csY14" fmla="*/ 21321 h 33934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39346" fill="none" extrusionOk="0">
                <a:moveTo>
                  <a:pt x="0" y="21321"/>
                </a:moveTo>
                <a:cubicBezTo>
                  <a:pt x="770" y="7431"/>
                  <a:pt x="9193" y="-2109"/>
                  <a:pt x="21321" y="0"/>
                </a:cubicBezTo>
                <a:cubicBezTo>
                  <a:pt x="276813" y="-12834"/>
                  <a:pt x="434899" y="6446"/>
                  <a:pt x="652693" y="0"/>
                </a:cubicBezTo>
                <a:cubicBezTo>
                  <a:pt x="870487" y="-6446"/>
                  <a:pt x="1151571" y="-2247"/>
                  <a:pt x="1311515" y="0"/>
                </a:cubicBezTo>
                <a:cubicBezTo>
                  <a:pt x="1471459" y="2247"/>
                  <a:pt x="1698998" y="-7103"/>
                  <a:pt x="1970338" y="0"/>
                </a:cubicBezTo>
                <a:cubicBezTo>
                  <a:pt x="2241678" y="7103"/>
                  <a:pt x="2388535" y="36417"/>
                  <a:pt x="2766415" y="0"/>
                </a:cubicBezTo>
                <a:cubicBezTo>
                  <a:pt x="2777420" y="168"/>
                  <a:pt x="2787316" y="10149"/>
                  <a:pt x="2787736" y="21321"/>
                </a:cubicBezTo>
                <a:cubicBezTo>
                  <a:pt x="2783889" y="152668"/>
                  <a:pt x="2776498" y="193936"/>
                  <a:pt x="2787736" y="318025"/>
                </a:cubicBezTo>
                <a:cubicBezTo>
                  <a:pt x="2787646" y="327727"/>
                  <a:pt x="2776751" y="337231"/>
                  <a:pt x="2766415" y="339346"/>
                </a:cubicBezTo>
                <a:cubicBezTo>
                  <a:pt x="2567050" y="306018"/>
                  <a:pt x="2301607" y="307945"/>
                  <a:pt x="2080142" y="339346"/>
                </a:cubicBezTo>
                <a:cubicBezTo>
                  <a:pt x="1858677" y="370747"/>
                  <a:pt x="1701895" y="318070"/>
                  <a:pt x="1366417" y="339346"/>
                </a:cubicBezTo>
                <a:cubicBezTo>
                  <a:pt x="1030939" y="360622"/>
                  <a:pt x="883247" y="326965"/>
                  <a:pt x="735045" y="339346"/>
                </a:cubicBezTo>
                <a:cubicBezTo>
                  <a:pt x="586843" y="351727"/>
                  <a:pt x="363444" y="305346"/>
                  <a:pt x="21321" y="339346"/>
                </a:cubicBezTo>
                <a:cubicBezTo>
                  <a:pt x="10039" y="337574"/>
                  <a:pt x="-1695" y="331638"/>
                  <a:pt x="0" y="318025"/>
                </a:cubicBezTo>
                <a:cubicBezTo>
                  <a:pt x="-10725" y="198930"/>
                  <a:pt x="-9222" y="123896"/>
                  <a:pt x="0" y="21321"/>
                </a:cubicBezTo>
                <a:close/>
              </a:path>
              <a:path w="2787736" h="339346" stroke="0" extrusionOk="0">
                <a:moveTo>
                  <a:pt x="0" y="21321"/>
                </a:moveTo>
                <a:cubicBezTo>
                  <a:pt x="1606" y="8440"/>
                  <a:pt x="9386" y="990"/>
                  <a:pt x="21321" y="0"/>
                </a:cubicBezTo>
                <a:cubicBezTo>
                  <a:pt x="166366" y="24951"/>
                  <a:pt x="565729" y="32103"/>
                  <a:pt x="735045" y="0"/>
                </a:cubicBezTo>
                <a:cubicBezTo>
                  <a:pt x="904361" y="-32103"/>
                  <a:pt x="1148391" y="-21324"/>
                  <a:pt x="1448770" y="0"/>
                </a:cubicBezTo>
                <a:cubicBezTo>
                  <a:pt x="1749149" y="21324"/>
                  <a:pt x="2148489" y="2202"/>
                  <a:pt x="2766415" y="0"/>
                </a:cubicBezTo>
                <a:cubicBezTo>
                  <a:pt x="2778613" y="1968"/>
                  <a:pt x="2788840" y="11968"/>
                  <a:pt x="2787736" y="21321"/>
                </a:cubicBezTo>
                <a:cubicBezTo>
                  <a:pt x="2774540" y="125125"/>
                  <a:pt x="2790500" y="233051"/>
                  <a:pt x="2787736" y="318025"/>
                </a:cubicBezTo>
                <a:cubicBezTo>
                  <a:pt x="2787648" y="331914"/>
                  <a:pt x="2780251" y="337698"/>
                  <a:pt x="2766415" y="339346"/>
                </a:cubicBezTo>
                <a:cubicBezTo>
                  <a:pt x="2541970" y="366236"/>
                  <a:pt x="2352759" y="359955"/>
                  <a:pt x="2162494" y="339346"/>
                </a:cubicBezTo>
                <a:cubicBezTo>
                  <a:pt x="1972229" y="318737"/>
                  <a:pt x="1727704" y="371107"/>
                  <a:pt x="1421319" y="339346"/>
                </a:cubicBezTo>
                <a:cubicBezTo>
                  <a:pt x="1114934" y="307585"/>
                  <a:pt x="1070611" y="342316"/>
                  <a:pt x="817398" y="339346"/>
                </a:cubicBezTo>
                <a:cubicBezTo>
                  <a:pt x="564185" y="336376"/>
                  <a:pt x="381881" y="315329"/>
                  <a:pt x="21321" y="339346"/>
                </a:cubicBezTo>
                <a:cubicBezTo>
                  <a:pt x="9384" y="338904"/>
                  <a:pt x="-1422" y="327975"/>
                  <a:pt x="0" y="318025"/>
                </a:cubicBezTo>
                <a:cubicBezTo>
                  <a:pt x="-1851" y="247908"/>
                  <a:pt x="10119" y="86176"/>
                  <a:pt x="0" y="2132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BAF6578-4EF2-5E68-35B2-2BA185D76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BFA79EE-C90F-3371-6804-92673B026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63214C0-FE0C-47D4-C278-F05C0DC9B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36" name="Picture 3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5D0098F5-1104-5A65-BF57-95936D2B1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CE98380-E9F2-FAF8-B7CB-09E3D3C075A5}"/>
              </a:ext>
            </a:extLst>
          </p:cNvPr>
          <p:cNvSpPr txBox="1"/>
          <p:nvPr/>
        </p:nvSpPr>
        <p:spPr>
          <a:xfrm>
            <a:off x="4840501" y="4631698"/>
            <a:ext cx="108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AI </a:t>
            </a:r>
            <a:r>
              <a:rPr lang="en-US">
                <a:solidFill>
                  <a:srgbClr val="C00000"/>
                </a:solidFill>
              </a:rPr>
              <a:t>fails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8279BC9-CCB2-9DF1-CC80-ED2644DDE6B5}"/>
              </a:ext>
            </a:extLst>
          </p:cNvPr>
          <p:cNvSpPr txBox="1"/>
          <p:nvPr/>
        </p:nvSpPr>
        <p:spPr>
          <a:xfrm>
            <a:off x="4840501" y="5304276"/>
            <a:ext cx="6216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AI does not come with all the knowledge it needs to do the job</a:t>
            </a:r>
            <a:endParaRPr lang="en-US" b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94F149-8C94-91B0-0E06-399A666D696B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DDE9FA-D42A-57F9-6DF3-B3600EFF257D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7203A1-5F44-FD2C-81BD-E4DDFED20D6C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6F7770-5A8F-139E-5AC4-049CD7D801B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8F2EC8-B31E-F212-8E4A-9E2F2EB4E851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69FD06-34E0-102D-5076-B68EB08A6085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5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1" grpId="0" animBg="1"/>
      <p:bldP spid="21" grpId="0"/>
      <p:bldP spid="22" grpId="0"/>
      <p:bldP spid="27" grpId="0" animBg="1"/>
      <p:bldP spid="45" grpId="0"/>
      <p:bldP spid="47" grpId="0"/>
      <p:bldP spid="10" grpId="0" animBg="1"/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44785-EDF9-6D56-5B8D-D75610C50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D892E2-B3F6-9ABA-58CE-D607B6A4B208}"/>
              </a:ext>
            </a:extLst>
          </p:cNvPr>
          <p:cNvSpPr txBox="1"/>
          <p:nvPr/>
        </p:nvSpPr>
        <p:spPr>
          <a:xfrm>
            <a:off x="3181580" y="3044279"/>
            <a:ext cx="38282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1. Good Results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882831-2C06-7E3E-4AA3-4CE0FAF5877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D34965-8715-0804-4EB9-4F63DAA9072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6589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C78EB13-9185-55CF-CC2D-761CD1D77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4703937-ECB8-D727-C4A3-52B09248EEA1}"/>
              </a:ext>
            </a:extLst>
          </p:cNvPr>
          <p:cNvSpPr txBox="1"/>
          <p:nvPr/>
        </p:nvSpPr>
        <p:spPr>
          <a:xfrm>
            <a:off x="4707813" y="3078885"/>
            <a:ext cx="2959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Context Management</a:t>
            </a:r>
          </a:p>
        </p:txBody>
      </p:sp>
      <p:pic>
        <p:nvPicPr>
          <p:cNvPr id="10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C9CB5A7-8438-2B06-2E4C-63DE6B4A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5" name="Rectangle 1024">
            <a:extLst>
              <a:ext uri="{FF2B5EF4-FFF2-40B4-BE49-F238E27FC236}">
                <a16:creationId xmlns:a16="http://schemas.microsoft.com/office/drawing/2014/main" id="{E2CF8228-294E-3E3B-D90E-0BF695A9BA5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8B85B13E-C382-DA85-4A7C-98194A69F1C3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800DC752-71E5-E226-8582-AFC614C79783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08B840C9-864A-D6FA-EB7C-1297F87DAFC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03F9BC9D-F211-1DE6-0DDC-30A8712020FE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27058D7-163A-824D-8BB5-BF9FF2EFA30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ounded Rectangle 1031">
            <a:extLst>
              <a:ext uri="{FF2B5EF4-FFF2-40B4-BE49-F238E27FC236}">
                <a16:creationId xmlns:a16="http://schemas.microsoft.com/office/drawing/2014/main" id="{2C7BB325-6972-C0B4-C65B-34244AD7003B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ounded Rectangle 1032">
            <a:extLst>
              <a:ext uri="{FF2B5EF4-FFF2-40B4-BE49-F238E27FC236}">
                <a16:creationId xmlns:a16="http://schemas.microsoft.com/office/drawing/2014/main" id="{CCE11F70-9117-1A1E-DDB8-5A717E72737B}"/>
              </a:ext>
            </a:extLst>
          </p:cNvPr>
          <p:cNvSpPr/>
          <p:nvPr/>
        </p:nvSpPr>
        <p:spPr>
          <a:xfrm>
            <a:off x="1231718" y="337533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BDD2D6D3-AE00-9733-889F-7071B78A524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6C24000-753C-3AAD-912D-F0750D1DA2F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solidFill>
            <a:srgbClr val="FF000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DC946FCA-2F18-2AF9-4D30-9C2F241E03D3}"/>
              </a:ext>
            </a:extLst>
          </p:cNvPr>
          <p:cNvSpPr txBox="1"/>
          <p:nvPr/>
        </p:nvSpPr>
        <p:spPr>
          <a:xfrm>
            <a:off x="4840501" y="3738320"/>
            <a:ext cx="6322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Prepare context – give it all the knowledge it needs to succeed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3413192C-BB3D-E040-B481-B15F90B4FD59}"/>
              </a:ext>
            </a:extLst>
          </p:cNvPr>
          <p:cNvSpPr txBox="1"/>
          <p:nvPr/>
        </p:nvSpPr>
        <p:spPr>
          <a:xfrm>
            <a:off x="4840501" y="4186693"/>
            <a:ext cx="19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Then do you ask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4B9888-5AF9-472F-4B20-A0094693A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9FBC8CEF-130A-F6AC-3ACF-86B41AF92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B286BA2F-E596-C83A-15EC-8E89BC3AB233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86567A-8038-73B9-5801-9BB76C5940D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DB6F9E75-8219-574A-F226-69A84586AD78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386AEA-70B5-7DE5-7D5A-3FD2319185DD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AB2C1F13-A6D5-9C10-DEB9-0F7C74FB42D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EEE67-DA83-9768-C0AD-AA159806CAA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E73BA8-3C2D-C8C4-61BB-35437CE360F2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4532A1-B10E-45C9-E18F-88C7C2045DBC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B34B26-DDFF-8736-8F30-EF7A93BB7580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DAD8F5C-D8D3-5CE2-8094-70176CF3BBBC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1DF15F2B-8BFB-4ACC-F995-07B2F0BD225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AABA7F-27B1-508C-586A-865E79EE508D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033A83-32AA-8BF4-8EDC-CE7C244D301E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451F8-149A-F458-26DC-EB6B8ACD6D1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5C17C4-5A68-DC7D-7F11-5C20B1251B9D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8E2FE26-A3B1-7607-57BA-C086C0BE3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DC00640F-7F3D-A1ED-A57D-D743327E9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1" name="Picture 2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CA3A4618-17C7-1155-408D-8BA9363BC1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A651119-3F14-7B0B-2B25-84287EB2E3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F38AC0C-9666-CD4B-6712-FC2853D37967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178BA2C-3D96-4FAB-107A-B1A1FF732A4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7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  <p:bldP spid="1034" grpId="0" animBg="1"/>
      <p:bldP spid="1035" grpId="0" animBg="1"/>
      <p:bldP spid="1080" grpId="0"/>
      <p:bldP spid="108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0DAF793-CA8E-7867-0548-220F8FAE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8FFD03-DD89-1836-03B7-8A01D85BC4C3}"/>
              </a:ext>
            </a:extLst>
          </p:cNvPr>
          <p:cNvSpPr txBox="1"/>
          <p:nvPr/>
        </p:nvSpPr>
        <p:spPr>
          <a:xfrm>
            <a:off x="4300182" y="2010601"/>
            <a:ext cx="3421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44D9C-1384-2ED8-3156-CCE3275D2632}"/>
              </a:ext>
            </a:extLst>
          </p:cNvPr>
          <p:cNvSpPr txBox="1"/>
          <p:nvPr/>
        </p:nvSpPr>
        <p:spPr>
          <a:xfrm>
            <a:off x="1274228" y="3347599"/>
            <a:ext cx="757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1B4A00"/>
                </a:solidFill>
                <a:latin typeface="Ink Free" panose="03080402000500000000" pitchFamily="66" charset="0"/>
              </a:rPr>
              <a:t>Solution</a:t>
            </a:r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: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Ink Free" panose="03080402000500000000" pitchFamily="66" charset="0"/>
              </a:rPr>
              <a:t> </a:t>
            </a:r>
            <a:r>
              <a:rPr lang="en-US" sz="2400" b="1"/>
              <a:t>Give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 it the </a:t>
            </a:r>
            <a:r>
              <a:rPr lang="en-US" sz="2400" b="1"/>
              <a:t>missing</a:t>
            </a:r>
            <a:r>
              <a:rPr lang="en-US" sz="2400"/>
              <a:t>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along with the </a:t>
            </a:r>
            <a:r>
              <a:rPr lang="en-US" sz="2400" b="1"/>
              <a:t>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A434DC-9596-5F31-858E-F83461C304FA}"/>
              </a:ext>
            </a:extLst>
          </p:cNvPr>
          <p:cNvSpPr txBox="1"/>
          <p:nvPr/>
        </p:nvSpPr>
        <p:spPr>
          <a:xfrm>
            <a:off x="1274228" y="2883161"/>
            <a:ext cx="810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700001"/>
                </a:solidFill>
                <a:latin typeface="Ink Free" panose="03080402000500000000" pitchFamily="66" charset="0"/>
              </a:rPr>
              <a:t>Problem</a:t>
            </a:r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: </a:t>
            </a:r>
            <a:r>
              <a:rPr lang="en-US" sz="2400"/>
              <a:t>AI </a:t>
            </a:r>
            <a:r>
              <a:rPr lang="en-US" sz="2400" b="1"/>
              <a:t>lacks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some of the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it needs to do the </a:t>
            </a:r>
            <a:r>
              <a:rPr lang="en-US" sz="2400" b="1"/>
              <a:t>job</a:t>
            </a:r>
          </a:p>
        </p:txBody>
      </p:sp>
    </p:spTree>
    <p:extLst>
      <p:ext uri="{BB962C8B-B14F-4D97-AF65-F5344CB8AC3E}">
        <p14:creationId xmlns:p14="http://schemas.microsoft.com/office/powerpoint/2010/main" val="28947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EF96E57-1959-E14B-87EF-0BD94C5E5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8B753-35AD-2990-2008-783904820BB5}"/>
              </a:ext>
            </a:extLst>
          </p:cNvPr>
          <p:cNvSpPr txBox="1"/>
          <p:nvPr/>
        </p:nvSpPr>
        <p:spPr>
          <a:xfrm>
            <a:off x="1082351" y="3198167"/>
            <a:ext cx="10189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want to continue working with AI on the next problem?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D6B0A48E-C268-D4C6-4AF2-B0141CDA4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8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5BE8C7F8-D872-CDDD-C125-A1816FF90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3A5781B-A95F-4F68-FDE4-4F4A113C3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8" name="TextBox 1057">
            <a:extLst>
              <a:ext uri="{FF2B5EF4-FFF2-40B4-BE49-F238E27FC236}">
                <a16:creationId xmlns:a16="http://schemas.microsoft.com/office/drawing/2014/main" id="{2C7ADA1E-73EC-F9EE-5330-0EF6C0884B85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104" name="Rectangle 1103">
            <a:extLst>
              <a:ext uri="{FF2B5EF4-FFF2-40B4-BE49-F238E27FC236}">
                <a16:creationId xmlns:a16="http://schemas.microsoft.com/office/drawing/2014/main" id="{6EF82C16-045D-DB30-B1D9-2012C26C4E14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ounded Rectangle 1123">
            <a:extLst>
              <a:ext uri="{FF2B5EF4-FFF2-40B4-BE49-F238E27FC236}">
                <a16:creationId xmlns:a16="http://schemas.microsoft.com/office/drawing/2014/main" id="{34540701-72CA-5E48-552C-4DFC02B54B27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1125" name="Rectangle 1124">
            <a:extLst>
              <a:ext uri="{FF2B5EF4-FFF2-40B4-BE49-F238E27FC236}">
                <a16:creationId xmlns:a16="http://schemas.microsoft.com/office/drawing/2014/main" id="{7F4AEDF3-22CD-A99C-C9DB-F95A6552FD01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Rectangle 1125">
            <a:extLst>
              <a:ext uri="{FF2B5EF4-FFF2-40B4-BE49-F238E27FC236}">
                <a16:creationId xmlns:a16="http://schemas.microsoft.com/office/drawing/2014/main" id="{7EEE01D0-FA09-B4B6-7FAD-4BD9BA7A8ECF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27" name="Rounded Rectangle 1126">
            <a:extLst>
              <a:ext uri="{FF2B5EF4-FFF2-40B4-BE49-F238E27FC236}">
                <a16:creationId xmlns:a16="http://schemas.microsoft.com/office/drawing/2014/main" id="{04DC5F99-0ED6-34E5-0876-4FE07B04892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128" name="Rectangle 1127">
            <a:extLst>
              <a:ext uri="{FF2B5EF4-FFF2-40B4-BE49-F238E27FC236}">
                <a16:creationId xmlns:a16="http://schemas.microsoft.com/office/drawing/2014/main" id="{D3514837-A7F2-ADB4-660D-9B627F53F7D8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96369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0" name="Rounded Rectangle 1129">
            <a:extLst>
              <a:ext uri="{FF2B5EF4-FFF2-40B4-BE49-F238E27FC236}">
                <a16:creationId xmlns:a16="http://schemas.microsoft.com/office/drawing/2014/main" id="{C238B855-2A84-1BC5-5E7F-FF156267078E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6127E45-2813-28D3-C7AD-F2760061631B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64BD3D16-0034-3D95-707E-A444AD802468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5F31A1-EC52-DEB9-9C21-CAF5DA8DE9F6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830482-86A7-A8DC-87DE-745047B158C5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530B6B-54C6-EC3A-8D50-8EB14CF1ED07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A87FE9-7CFE-68FF-C955-B65A1892AF23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592D614-4D73-3E13-A8BB-4AC9D1E61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1" name="Picture 2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EF549CA8-1E85-A318-C7A5-654B836F3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A1ACB3D-DA51-0DE0-1FC0-701E12A0F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3" name="Picture 22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E03BAE5-9C95-6E65-5206-1A9A2D4EB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220CC2A-C83C-6911-B7C2-8862D4F7C60E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5F13D89-F2AA-BC52-8E7B-51FA403C287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637B669-64A3-38C8-1711-6CA1F214B2FA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50AE141E-BA46-D487-2489-D84ECA7C8406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CE9846-17C6-9BB7-C451-41BBB17FDFA2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32B43D-153F-AE19-228E-51223E7C3359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474AA6-4F6C-325D-FD54-51AF14BD7751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A5D4DB-0C83-8547-2891-130F108ECF77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DD4B770-DBF2-64C6-2D7A-F5DD20C9E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C815967-6DEE-4171-D265-7FF102A3D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34" name="Picture 33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AA4720A-7868-C9BE-D4F9-FD007E423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089AF75-D406-1DCD-EE60-453D871AF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009D8E6-AE11-2876-E25F-33620FC84D5D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D7E63E6-849C-ADD3-3727-DCA21EBD7A8B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BBECAFDC-3D25-4980-843D-3D4700E5A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Rectangle 1024">
            <a:extLst>
              <a:ext uri="{FF2B5EF4-FFF2-40B4-BE49-F238E27FC236}">
                <a16:creationId xmlns:a16="http://schemas.microsoft.com/office/drawing/2014/main" id="{CFF76DDF-FA29-F5B0-07D1-D7E97221C75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1026">
            <a:extLst>
              <a:ext uri="{FF2B5EF4-FFF2-40B4-BE49-F238E27FC236}">
                <a16:creationId xmlns:a16="http://schemas.microsoft.com/office/drawing/2014/main" id="{CDE93C02-7A89-DBB1-1AEA-4C33FA57B82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Rectangle 1028">
            <a:extLst>
              <a:ext uri="{FF2B5EF4-FFF2-40B4-BE49-F238E27FC236}">
                <a16:creationId xmlns:a16="http://schemas.microsoft.com/office/drawing/2014/main" id="{D6432536-A7DC-40A5-B98F-373E3259CCF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5" name="Rectangle 1029">
            <a:extLst>
              <a:ext uri="{FF2B5EF4-FFF2-40B4-BE49-F238E27FC236}">
                <a16:creationId xmlns:a16="http://schemas.microsoft.com/office/drawing/2014/main" id="{85D769FE-5072-60C7-7F3D-FD8BB4706DB9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6" name="Rectangle 1030">
            <a:extLst>
              <a:ext uri="{FF2B5EF4-FFF2-40B4-BE49-F238E27FC236}">
                <a16:creationId xmlns:a16="http://schemas.microsoft.com/office/drawing/2014/main" id="{7832D560-E187-040E-750E-6B95A6F9DC0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7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87952983-6BEC-F63F-F833-69EB6AAB0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1027" descr="AI Will Surpass Human Brains Once We Crack the 'Neural Code ...">
            <a:extLst>
              <a:ext uri="{FF2B5EF4-FFF2-40B4-BE49-F238E27FC236}">
                <a16:creationId xmlns:a16="http://schemas.microsoft.com/office/drawing/2014/main" id="{5C321162-3D5A-CD69-5CF0-207D8872F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Rectangle 1">
            <a:extLst>
              <a:ext uri="{FF2B5EF4-FFF2-40B4-BE49-F238E27FC236}">
                <a16:creationId xmlns:a16="http://schemas.microsoft.com/office/drawing/2014/main" id="{5AC8B4F5-53AD-320E-A88F-04C92E474F4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3">
            <a:extLst>
              <a:ext uri="{FF2B5EF4-FFF2-40B4-BE49-F238E27FC236}">
                <a16:creationId xmlns:a16="http://schemas.microsoft.com/office/drawing/2014/main" id="{21517CC5-0BB9-C90B-7434-C7C9BAD8FC0B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25">
            <a:extLst>
              <a:ext uri="{FF2B5EF4-FFF2-40B4-BE49-F238E27FC236}">
                <a16:creationId xmlns:a16="http://schemas.microsoft.com/office/drawing/2014/main" id="{B7BE3F12-34FB-D484-A2F9-634E84057E50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FB501625-AD98-CCEB-74E2-F5B454E80B89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3" name="Rectangle 27">
            <a:extLst>
              <a:ext uri="{FF2B5EF4-FFF2-40B4-BE49-F238E27FC236}">
                <a16:creationId xmlns:a16="http://schemas.microsoft.com/office/drawing/2014/main" id="{484699AC-32FA-80C2-F4A0-3D0BAA5CD586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315667D8-E478-C708-BDD0-0CD24E715AB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F5D4A851-0485-F968-85A1-BA8DE9D6FD5A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033DCCD6-3E63-3762-164C-034018ED2B6B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4D207C2E-9E5D-BF66-1C22-43B6E6F19DCF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A4993119-C32A-C634-C5D8-DDD929D05AF4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" grpId="0" animBg="1"/>
      <p:bldP spid="28" grpId="0" animBg="1"/>
      <p:bldP spid="29" grpId="0" animBg="1"/>
      <p:bldP spid="31" grpId="0" animBg="1"/>
      <p:bldP spid="36" grpId="0" animBg="1"/>
      <p:bldP spid="103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B713882-FD4D-EF8B-FB55-13DDE3346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3220C4E-78E7-F7DD-C425-035D9A753C3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00D1C7-CC06-734A-6A12-50F1F9DA40C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91776E-AC16-8D58-1DDC-932141D329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752A32C-4B9F-D064-3C7D-1CC0D7EAB19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C2843A-6ABD-200C-60C0-CAAF8213B455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A47C7C-888F-FB08-E94D-F3E81EB8758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1307401-C5CF-5D44-DA89-2AC14F3EDF31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4A6A866C-2DEA-1F1A-4715-AFE26CAD0B0D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D51C19E-3F62-C97B-9A32-EE398880128D}"/>
              </a:ext>
            </a:extLst>
          </p:cNvPr>
          <p:cNvSpPr/>
          <p:nvPr/>
        </p:nvSpPr>
        <p:spPr>
          <a:xfrm>
            <a:off x="3101445" y="356475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A2CEE565-0AEA-C0AE-8552-FCBAD385B3A6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697E4B9C-C399-CBD6-ADE2-ECF095EE4983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94" name="TextBox 1093">
            <a:extLst>
              <a:ext uri="{FF2B5EF4-FFF2-40B4-BE49-F238E27FC236}">
                <a16:creationId xmlns:a16="http://schemas.microsoft.com/office/drawing/2014/main" id="{7CD87331-5D53-8174-CF4D-07735F820666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has limited size</a:t>
            </a:r>
          </a:p>
        </p:txBody>
      </p:sp>
      <p:sp>
        <p:nvSpPr>
          <p:cNvPr id="1096" name="TextBox 1095">
            <a:extLst>
              <a:ext uri="{FF2B5EF4-FFF2-40B4-BE49-F238E27FC236}">
                <a16:creationId xmlns:a16="http://schemas.microsoft.com/office/drawing/2014/main" id="{C4D5F59A-8669-47DF-DD93-B1C8AF771DBA}"/>
              </a:ext>
            </a:extLst>
          </p:cNvPr>
          <p:cNvSpPr txBox="1"/>
          <p:nvPr/>
        </p:nvSpPr>
        <p:spPr>
          <a:xfrm>
            <a:off x="4269468" y="6221952"/>
            <a:ext cx="6157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“Conversation limit reached, start a new conversation”</a:t>
            </a:r>
          </a:p>
        </p:txBody>
      </p:sp>
      <p:sp>
        <p:nvSpPr>
          <p:cNvPr id="1097" name="TextBox 1096">
            <a:extLst>
              <a:ext uri="{FF2B5EF4-FFF2-40B4-BE49-F238E27FC236}">
                <a16:creationId xmlns:a16="http://schemas.microsoft.com/office/drawing/2014/main" id="{DB54EFF4-A889-30D5-174B-F26113C6055E}"/>
              </a:ext>
            </a:extLst>
          </p:cNvPr>
          <p:cNvSpPr txBox="1"/>
          <p:nvPr/>
        </p:nvSpPr>
        <p:spPr>
          <a:xfrm>
            <a:off x="4269468" y="5865728"/>
            <a:ext cx="1843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“Compacting...”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F7B551C7-025D-4390-E26D-B9BED1407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89EFB351-2F99-F41A-1F14-87784F95D608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2A6455F6-7BFE-DE3D-F60A-B11D5A0FC3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9D5B8470-C2AD-22BC-45B9-17A72AFD134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EB5D4980-A76B-F5F4-C386-C41B7494827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822F3A5-DB77-E743-5002-19B9E4E71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I Will Surpass Human Brains Once We Crack the 'Neural Code ...">
            <a:extLst>
              <a:ext uri="{FF2B5EF4-FFF2-40B4-BE49-F238E27FC236}">
                <a16:creationId xmlns:a16="http://schemas.microsoft.com/office/drawing/2014/main" id="{4CD4F8FA-6072-28CC-EFD0-51A40A1DA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633AEE7D-1B92-8C9A-0BA7-0EF349DC8562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3D31CF13-5497-6EED-6E18-1AE021FD27C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25">
            <a:extLst>
              <a:ext uri="{FF2B5EF4-FFF2-40B4-BE49-F238E27FC236}">
                <a16:creationId xmlns:a16="http://schemas.microsoft.com/office/drawing/2014/main" id="{45E1CEB9-AD50-332B-90B6-3E5A97D59A9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5532DB-78B8-92B4-4450-F8C4BC233BD3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CBA2F169-8567-E923-1403-8FF0B7B9FC2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EC2463-5680-81CA-0E7E-6AA8FA56EA08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A8FFB2-8D70-E839-D837-F0C641840869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19A2F1-961F-563E-42C8-B5E03C2C717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2611B4-916D-45E4-6372-C04D25153BFA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35126B90-F129-FE12-8EFB-949F1A7671D8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5">
            <a:extLst>
              <a:ext uri="{FF2B5EF4-FFF2-40B4-BE49-F238E27FC236}">
                <a16:creationId xmlns:a16="http://schemas.microsoft.com/office/drawing/2014/main" id="{6411CC65-077C-5F94-CA9C-4E68D1D2FCDF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637CDD3-F205-94B4-3E1E-3FB5B5AADB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79B4220-2CC1-B63F-81DB-D03B046BF9DC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A62D83-BED4-A851-9758-954D9D9964E6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8C87F99-C271-F071-D303-DB48D93168FC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5" name="Picture 4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F7C4B92B-0CE6-AF0B-73E2-8FE4D2A94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75A686E-26ED-9B2D-51D6-CFAE95E0E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47" name="Picture 4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B65AE-42CD-CF70-720A-4A0870449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1027" name="Picture 102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4CE8B1C-D3A2-6B1C-741C-AB0DBF177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1028" name="Rectangle 1027">
            <a:extLst>
              <a:ext uri="{FF2B5EF4-FFF2-40B4-BE49-F238E27FC236}">
                <a16:creationId xmlns:a16="http://schemas.microsoft.com/office/drawing/2014/main" id="{D085436E-ECAD-8DAE-DB95-A980672EA8FA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Rounded Rectangle 1028">
            <a:extLst>
              <a:ext uri="{FF2B5EF4-FFF2-40B4-BE49-F238E27FC236}">
                <a16:creationId xmlns:a16="http://schemas.microsoft.com/office/drawing/2014/main" id="{59B618D4-E73B-6A80-27F9-10EA6F765D91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2">
            <a:extLst>
              <a:ext uri="{FF2B5EF4-FFF2-40B4-BE49-F238E27FC236}">
                <a16:creationId xmlns:a16="http://schemas.microsoft.com/office/drawing/2014/main" id="{E67900DB-ED16-E4FF-77EF-697838E1CE51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5">
            <a:extLst>
              <a:ext uri="{FF2B5EF4-FFF2-40B4-BE49-F238E27FC236}">
                <a16:creationId xmlns:a16="http://schemas.microsoft.com/office/drawing/2014/main" id="{CCFD961B-ECE9-7379-C60B-CE04996A3B14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8E0F35A7-FD22-6FF9-FB38-6DF33AE50E7D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4C3134B1-3752-0005-1D5B-F22165493B8A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DC39DA39-A724-FF37-4DE6-BBAFD5E3247D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091F6F8-5868-3EB3-765C-273175735F41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36" name="Picture 103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836330E-E1D1-8852-D4CD-997D3193C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1038" name="Picture 103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0A7A906-4E04-07BC-7CE8-C98370665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1039" name="Picture 103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6B3BEE8-ADAF-73A3-37EF-584B6C217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1040" name="Picture 1039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4D94155A-1B22-C128-38C7-C16A91EB3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1041" name="Rectangle 1040">
            <a:extLst>
              <a:ext uri="{FF2B5EF4-FFF2-40B4-BE49-F238E27FC236}">
                <a16:creationId xmlns:a16="http://schemas.microsoft.com/office/drawing/2014/main" id="{1DA8CB74-E2C6-D222-B67F-E5CBC18FD7BC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ounded Rectangle 1041">
            <a:extLst>
              <a:ext uri="{FF2B5EF4-FFF2-40B4-BE49-F238E27FC236}">
                <a16:creationId xmlns:a16="http://schemas.microsoft.com/office/drawing/2014/main" id="{5EE942EC-E4F5-8478-0771-D2291B551E04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2">
            <a:extLst>
              <a:ext uri="{FF2B5EF4-FFF2-40B4-BE49-F238E27FC236}">
                <a16:creationId xmlns:a16="http://schemas.microsoft.com/office/drawing/2014/main" id="{85751CAE-5719-D68C-7FF3-9DBCC2ABBE31}"/>
              </a:ext>
            </a:extLst>
          </p:cNvPr>
          <p:cNvSpPr/>
          <p:nvPr/>
        </p:nvSpPr>
        <p:spPr>
          <a:xfrm>
            <a:off x="7419385" y="449352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BDAF2D0A-A55F-1318-F15A-4587152348C3}"/>
              </a:ext>
            </a:extLst>
          </p:cNvPr>
          <p:cNvSpPr/>
          <p:nvPr/>
        </p:nvSpPr>
        <p:spPr>
          <a:xfrm>
            <a:off x="8567369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7B14171-B2E1-151A-7267-9310D0340F87}"/>
              </a:ext>
            </a:extLst>
          </p:cNvPr>
          <p:cNvSpPr/>
          <p:nvPr/>
        </p:nvSpPr>
        <p:spPr>
          <a:xfrm>
            <a:off x="9435503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204AEB9D-4218-0C96-6869-A1686C8827FF}"/>
              </a:ext>
            </a:extLst>
          </p:cNvPr>
          <p:cNvSpPr txBox="1"/>
          <p:nvPr/>
        </p:nvSpPr>
        <p:spPr>
          <a:xfrm>
            <a:off x="7634134" y="4642221"/>
            <a:ext cx="327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3</a:t>
            </a: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D68D04B1-CC07-9382-1C20-E93A927490CD}"/>
              </a:ext>
            </a:extLst>
          </p:cNvPr>
          <p:cNvSpPr/>
          <p:nvPr/>
        </p:nvSpPr>
        <p:spPr>
          <a:xfrm>
            <a:off x="10303637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50" name="Picture 104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634534D-D77F-4D0F-7099-101FC975D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594" y="5716862"/>
            <a:ext cx="379842" cy="369333"/>
          </a:xfrm>
          <a:prstGeom prst="rect">
            <a:avLst/>
          </a:prstGeom>
        </p:spPr>
      </p:pic>
      <p:pic>
        <p:nvPicPr>
          <p:cNvPr id="1051" name="Picture 105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03A8A-FA5B-C4E3-3F51-618FED376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634" y="5746818"/>
            <a:ext cx="379842" cy="404462"/>
          </a:xfrm>
          <a:prstGeom prst="rect">
            <a:avLst/>
          </a:prstGeom>
        </p:spPr>
      </p:pic>
      <p:pic>
        <p:nvPicPr>
          <p:cNvPr id="1052" name="Picture 105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557E55F-E6E0-7B59-50EA-1630D69C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862" y="5719703"/>
            <a:ext cx="379842" cy="404462"/>
          </a:xfrm>
          <a:prstGeom prst="rect">
            <a:avLst/>
          </a:prstGeom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2A54C41B-FF01-5218-1BFC-476E3FAC763D}"/>
              </a:ext>
            </a:extLst>
          </p:cNvPr>
          <p:cNvSpPr/>
          <p:nvPr/>
        </p:nvSpPr>
        <p:spPr>
          <a:xfrm>
            <a:off x="7683466" y="516025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ounded Rectangle 1053">
            <a:extLst>
              <a:ext uri="{FF2B5EF4-FFF2-40B4-BE49-F238E27FC236}">
                <a16:creationId xmlns:a16="http://schemas.microsoft.com/office/drawing/2014/main" id="{CE732D82-101B-DE1C-1D83-40F94BE7EBFF}"/>
              </a:ext>
            </a:extLst>
          </p:cNvPr>
          <p:cNvSpPr/>
          <p:nvPr/>
        </p:nvSpPr>
        <p:spPr>
          <a:xfrm>
            <a:off x="7419385" y="4466369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6" name="Picture 10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AD28C01-258F-31B3-7AD3-71C14986E4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2870" y="5736270"/>
            <a:ext cx="379842" cy="404462"/>
          </a:xfrm>
          <a:prstGeom prst="rect">
            <a:avLst/>
          </a:prstGeom>
        </p:spPr>
      </p:pic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7A57110-F3DF-FC11-1C7A-E1F3536970B9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C0669013-3A2A-B4BE-2448-27701167D908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>
            <a:extLst>
              <a:ext uri="{FF2B5EF4-FFF2-40B4-BE49-F238E27FC236}">
                <a16:creationId xmlns:a16="http://schemas.microsoft.com/office/drawing/2014/main" id="{BC8535DD-5AB6-60AD-FE58-15BCAE988C77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094" grpId="0"/>
      <p:bldP spid="1096" grpId="0"/>
      <p:bldP spid="1097" grpId="0"/>
      <p:bldP spid="1045" grpId="0" animBg="1"/>
      <p:bldP spid="1046" grpId="0" animBg="1"/>
      <p:bldP spid="1048" grpId="0" animBg="1"/>
      <p:bldP spid="1053" grpId="0" animBg="1"/>
      <p:bldP spid="1058" grpId="0" animBg="1"/>
      <p:bldP spid="106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B41A9B5-E0FB-2F61-F173-ACBE788A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dient">
            <a:extLst>
              <a:ext uri="{FF2B5EF4-FFF2-40B4-BE49-F238E27FC236}">
                <a16:creationId xmlns:a16="http://schemas.microsoft.com/office/drawing/2014/main" id="{EA04BD04-9233-4DC6-232C-C5251BABB807}"/>
              </a:ext>
            </a:extLst>
          </p:cNvPr>
          <p:cNvSpPr/>
          <p:nvPr/>
        </p:nvSpPr>
        <p:spPr>
          <a:xfrm>
            <a:off x="1070308" y="2752588"/>
            <a:ext cx="3105101" cy="3736080"/>
          </a:xfrm>
          <a:prstGeom prst="roundRect">
            <a:avLst>
              <a:gd name="adj" fmla="val 7195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32A737D-E92C-CCE4-0B10-EBE6DC7F9F9B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0838A-CB4B-DBC6-3C5C-E8D6E9779BA9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48CADD-E0A4-89CE-441F-C77C6C24C3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1C2CDE-9B0B-DD2A-CB5C-AF9D3A66BCEC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59D0F3-0D4C-6DB3-2667-15DD42DD56FC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17F2BB1-4BF4-006E-ACFB-22F70DEE7318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FC6FB9B-13A7-BE19-A353-97C931E16886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DE20121-B2F5-3DD9-6EDF-D4BE185F1A39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3FC239-24F1-991B-1054-1C7EBE81F60C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solidFill>
            <a:srgbClr val="00FDFF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D48FEC3-1A6B-D5F8-D01B-8C3778388E20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943E76-5A34-7893-CE8F-6FC449A6FC9B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C5A40E7-B8C3-A92A-0CA0-31618D5B402E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2B8E5B-2DD7-AD44-A910-2BE23D58F902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22DD0-39BC-83BB-A2EE-EFA46A808657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E8D99F-CE71-E1A2-B5CF-4FE605E4A200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4" name="Picture 5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648155C-92FA-E91A-82E5-FB2638719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55" name="Picture 5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5298AA1-1926-06C5-F765-12D40EAD4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56" name="Picture 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DE7D61B-ACD5-7980-133F-D8EAF8A80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57" name="Picture 5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D5B2A30-2F3E-8087-F127-2B73F5A43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5EEC1DEB-9E66-7590-0BFE-E77EE187E7E5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B40A3E-0A19-1A23-C5E0-D254CE9B41D5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AFBC40-C1BE-2F40-17CC-4E5E28DD0B56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BAF0890-8052-324D-C1A4-0EC3EF48675F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A567CE-1377-40EC-ED94-1E6BD2C66EAE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F9584B8-0103-7129-67D5-67018577F861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4" name="Picture 102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2E25174-55F7-953E-6B32-505563E4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025" name="Picture 102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57FA1359-5203-0AF3-43B2-740AC7BBF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026" name="Picture 102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729A386-0D1A-F37A-E6B2-796E520F1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037" name="Picture 103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08C60A34-619E-B386-A229-D347D2E0F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7620CE43-6616-0A7E-4BBD-B99A17A81094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756A76B8-7024-2179-8DA7-8CCE9815990F}"/>
              </a:ext>
            </a:extLst>
          </p:cNvPr>
          <p:cNvSpPr/>
          <p:nvPr/>
        </p:nvSpPr>
        <p:spPr>
          <a:xfrm>
            <a:off x="7947062" y="5121597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9A6A9A87-6C42-B65A-06F4-DF9BFA82D2A0}"/>
              </a:ext>
            </a:extLst>
          </p:cNvPr>
          <p:cNvSpPr/>
          <p:nvPr/>
        </p:nvSpPr>
        <p:spPr>
          <a:xfrm>
            <a:off x="8815196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00E19EA7-1556-E9EE-C959-304C7C345E3B}"/>
              </a:ext>
            </a:extLst>
          </p:cNvPr>
          <p:cNvSpPr txBox="1"/>
          <p:nvPr/>
        </p:nvSpPr>
        <p:spPr>
          <a:xfrm>
            <a:off x="7926267" y="46143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3</a:t>
            </a:r>
          </a:p>
        </p:txBody>
      </p:sp>
      <p:pic>
        <p:nvPicPr>
          <p:cNvPr id="1071" name="Picture 107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C16D9F3-1D24-9163-D946-56FCC73B9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5700724"/>
            <a:ext cx="379842" cy="369333"/>
          </a:xfrm>
          <a:prstGeom prst="rect">
            <a:avLst/>
          </a:prstGeom>
        </p:spPr>
      </p:pic>
      <p:pic>
        <p:nvPicPr>
          <p:cNvPr id="1072" name="Picture 107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978643D-F737-3AAE-6E49-B8BCEEB4B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5700724"/>
            <a:ext cx="379842" cy="404462"/>
          </a:xfrm>
          <a:prstGeom prst="rect">
            <a:avLst/>
          </a:prstGeom>
        </p:spPr>
      </p:pic>
      <p:pic>
        <p:nvPicPr>
          <p:cNvPr id="1081" name="Picture 108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B010168-82E1-40C9-2EA1-565E48B17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508" y="5698294"/>
            <a:ext cx="379842" cy="404462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E89D0F5-AE8A-B8BE-2F14-A142C55C51ED}"/>
              </a:ext>
            </a:extLst>
          </p:cNvPr>
          <p:cNvSpPr/>
          <p:nvPr/>
        </p:nvSpPr>
        <p:spPr>
          <a:xfrm>
            <a:off x="10540830" y="511471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6C8F7C12-FE49-FCB3-5B89-BBB14CFEA664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85" name="Picture 108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E6771BB-38F7-3189-49FB-6AEAA9F75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3055" y="5698294"/>
            <a:ext cx="379842" cy="404462"/>
          </a:xfrm>
          <a:prstGeom prst="rect">
            <a:avLst/>
          </a:prstGeom>
        </p:spPr>
      </p:pic>
      <p:sp>
        <p:nvSpPr>
          <p:cNvPr id="1086" name="TextBox 1085">
            <a:extLst>
              <a:ext uri="{FF2B5EF4-FFF2-40B4-BE49-F238E27FC236}">
                <a16:creationId xmlns:a16="http://schemas.microsoft.com/office/drawing/2014/main" id="{0F20FC40-DEDE-26D3-161F-F8DAA6BB6A4A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A1832-ED19-62E0-010D-4AAC17049E3D}"/>
              </a:ext>
            </a:extLst>
          </p:cNvPr>
          <p:cNvSpPr txBox="1"/>
          <p:nvPr/>
        </p:nvSpPr>
        <p:spPr>
          <a:xfrm>
            <a:off x="4648640" y="3649893"/>
            <a:ext cx="17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effective context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939D35B-A728-7E94-9457-96FC3B93411E}"/>
              </a:ext>
            </a:extLst>
          </p:cNvPr>
          <p:cNvSpPr/>
          <p:nvPr/>
        </p:nvSpPr>
        <p:spPr>
          <a:xfrm>
            <a:off x="4258225" y="2770244"/>
            <a:ext cx="224784" cy="220457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1E0C20-C811-724A-A827-2ECD5A77B3EF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is not universal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8E728B-3064-0AC3-F78C-ADF45F595C52}"/>
              </a:ext>
            </a:extLst>
          </p:cNvPr>
          <p:cNvSpPr txBox="1"/>
          <p:nvPr/>
        </p:nvSpPr>
        <p:spPr>
          <a:xfrm>
            <a:off x="4641113" y="5866071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rgbClr val="700001"/>
                </a:solidFill>
              </a:rPr>
              <a:t>AI output degrades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7AF6D486-A91A-98FF-625B-E4F898D9E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4E985C54-0B46-A768-96B3-15F611CCC17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1F5B80E7-F5B4-749E-2327-240BA37A96E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F8288EA4-65D5-E523-13E8-B4954B8D4B2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E46D3900-6CC5-717E-EE9B-63000205FEF0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E02F6A-5AE2-9242-6FAE-BC72BDA6B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AA31E099-EBEC-A020-E399-53F564D2A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D6AF721D-E96A-C8D7-1E27-5BD5B3F4B02B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6F314AC9-77AA-BED9-6B8B-A087E35B012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A950251-0C53-0B3E-6EBD-5251E09C570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96AA39-7782-5CE8-4310-5A5C31BD684E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2F482A4-8A53-049F-5718-1F4EE13A8BE5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E16504-5EEA-5771-DBBA-261E3409506F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644F0D-0FB6-78AC-9506-FFEDBB382D06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2D0F8F-D4AA-2248-7565-5A2BFF46756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3D3D90-3C9F-B171-DE2F-4B88F594B8D8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1C21638-82AE-DDA1-FEEB-F1C072A4FFFE}"/>
              </a:ext>
            </a:extLst>
          </p:cNvPr>
          <p:cNvSpPr/>
          <p:nvPr/>
        </p:nvSpPr>
        <p:spPr>
          <a:xfrm>
            <a:off x="7966995" y="510193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8C024C-B10A-2E93-0CAD-44A76060D903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59D48E-B536-FE04-CB32-A14AFF4E28D1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48091A-B92B-BD44-29E1-97654D9A4D1D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5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 animBg="1"/>
      <p:bldP spid="31" grpId="0" animBg="1"/>
      <p:bldP spid="32" grpId="0" animBg="1"/>
      <p:bldP spid="33" grpId="0" animBg="1"/>
      <p:bldP spid="36" grpId="0" animBg="1"/>
      <p:bldP spid="37" grpId="0" animBg="1"/>
      <p:bldP spid="40" grpId="0" animBg="1"/>
      <p:bldP spid="1084" grpId="0" animBg="1"/>
      <p:bldP spid="9" grpId="0" animBg="1"/>
      <p:bldP spid="15" grpId="0"/>
      <p:bldP spid="16" grpId="0"/>
      <p:bldP spid="38" grpId="0" animBg="1"/>
      <p:bldP spid="39" grpId="0" animBg="1"/>
      <p:bldP spid="4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D395B8-4DF1-18B0-5EB8-63306938A112}"/>
              </a:ext>
            </a:extLst>
          </p:cNvPr>
          <p:cNvSpPr txBox="1"/>
          <p:nvPr/>
        </p:nvSpPr>
        <p:spPr>
          <a:xfrm>
            <a:off x="2697534" y="1989580"/>
            <a:ext cx="6130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Rot &amp; Limited Context Window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F8830-291F-10D8-034D-B896AFFB8941}"/>
              </a:ext>
            </a:extLst>
          </p:cNvPr>
          <p:cNvSpPr txBox="1"/>
          <p:nvPr/>
        </p:nvSpPr>
        <p:spPr>
          <a:xfrm>
            <a:off x="1274228" y="3347599"/>
            <a:ext cx="402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Solution: </a:t>
            </a:r>
            <a:r>
              <a:rPr lang="en-US" sz="2400"/>
              <a:t>We have to start over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024F9-5AC9-FF0D-849E-4FF387960D93}"/>
              </a:ext>
            </a:extLst>
          </p:cNvPr>
          <p:cNvSpPr txBox="1"/>
          <p:nvPr/>
        </p:nvSpPr>
        <p:spPr>
          <a:xfrm>
            <a:off x="1274228" y="2883161"/>
            <a:ext cx="7166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Problem: </a:t>
            </a:r>
            <a:r>
              <a:rPr lang="en-US" sz="2400"/>
              <a:t>AI output degrades as conversation progresses</a:t>
            </a:r>
          </a:p>
        </p:txBody>
      </p:sp>
    </p:spTree>
    <p:extLst>
      <p:ext uri="{BB962C8B-B14F-4D97-AF65-F5344CB8AC3E}">
        <p14:creationId xmlns:p14="http://schemas.microsoft.com/office/powerpoint/2010/main" val="23561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9E56688-099D-8189-2FEF-D8555411E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A926C6-9F40-E08D-E281-C8096B4AE4BF}"/>
              </a:ext>
            </a:extLst>
          </p:cNvPr>
          <p:cNvSpPr txBox="1"/>
          <p:nvPr/>
        </p:nvSpPr>
        <p:spPr>
          <a:xfrm>
            <a:off x="3784085" y="3198167"/>
            <a:ext cx="462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start over?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F9EFDCBE-EE60-5601-047B-A154DF38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5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B583980-FAEB-3866-D2DD-CD588B68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07EDAF16-2D7B-8551-6907-2CF73DAFF421}"/>
              </a:ext>
            </a:extLst>
          </p:cNvPr>
          <p:cNvSpPr/>
          <p:nvPr/>
        </p:nvSpPr>
        <p:spPr>
          <a:xfrm>
            <a:off x="9433281" y="219270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5248A3-60C4-A15E-90BA-E516A4F2DFA7}"/>
              </a:ext>
            </a:extLst>
          </p:cNvPr>
          <p:cNvSpPr/>
          <p:nvPr/>
        </p:nvSpPr>
        <p:spPr>
          <a:xfrm>
            <a:off x="9997574" y="29864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0496AC-3EFE-7F69-8484-87D8CF254756}"/>
              </a:ext>
            </a:extLst>
          </p:cNvPr>
          <p:cNvSpPr/>
          <p:nvPr/>
        </p:nvSpPr>
        <p:spPr>
          <a:xfrm>
            <a:off x="10718050" y="269653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613F7C2-EEEE-E6E9-3953-D4DB9CBB5BF3}"/>
              </a:ext>
            </a:extLst>
          </p:cNvPr>
          <p:cNvSpPr/>
          <p:nvPr/>
        </p:nvSpPr>
        <p:spPr>
          <a:xfrm>
            <a:off x="9608307" y="459513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8A28D17B-4BF2-A97E-C7BC-ADF966043392}"/>
              </a:ext>
            </a:extLst>
          </p:cNvPr>
          <p:cNvSpPr/>
          <p:nvPr/>
        </p:nvSpPr>
        <p:spPr>
          <a:xfrm>
            <a:off x="9326161" y="372177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2A78B16-4491-8E07-416B-E4731B9D11D6}"/>
              </a:ext>
            </a:extLst>
          </p:cNvPr>
          <p:cNvSpPr/>
          <p:nvPr/>
        </p:nvSpPr>
        <p:spPr>
          <a:xfrm>
            <a:off x="10572928" y="409288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3E5C4-24A0-F3C2-AE0D-C8283CCFACF0}"/>
              </a:ext>
            </a:extLst>
          </p:cNvPr>
          <p:cNvSpPr txBox="1"/>
          <p:nvPr/>
        </p:nvSpPr>
        <p:spPr>
          <a:xfrm>
            <a:off x="5060043" y="3181300"/>
            <a:ext cx="20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It forgot everything!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F4CD3-6474-CF48-B2FF-B53CE8ADBAD9}"/>
              </a:ext>
            </a:extLst>
          </p:cNvPr>
          <p:cNvSpPr txBox="1"/>
          <p:nvPr/>
        </p:nvSpPr>
        <p:spPr>
          <a:xfrm>
            <a:off x="9656203" y="154805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</a:t>
            </a:r>
          </a:p>
        </p:txBody>
      </p:sp>
      <p:pic>
        <p:nvPicPr>
          <p:cNvPr id="5" name="Picture 4" descr="AI Will Surpass Human Brains Once We Crack the 'Neural Code ...">
            <a:extLst>
              <a:ext uri="{FF2B5EF4-FFF2-40B4-BE49-F238E27FC236}">
                <a16:creationId xmlns:a16="http://schemas.microsoft.com/office/drawing/2014/main" id="{66B59C56-FDFE-BB72-28DF-3B9491E2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024">
            <a:extLst>
              <a:ext uri="{FF2B5EF4-FFF2-40B4-BE49-F238E27FC236}">
                <a16:creationId xmlns:a16="http://schemas.microsoft.com/office/drawing/2014/main" id="{2F77AB53-B30F-A287-680C-39CB0600AD01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26">
            <a:extLst>
              <a:ext uri="{FF2B5EF4-FFF2-40B4-BE49-F238E27FC236}">
                <a16:creationId xmlns:a16="http://schemas.microsoft.com/office/drawing/2014/main" id="{985FE2FF-AFAA-4B80-A799-6E1C1752DE1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E85595-D40E-52F5-98E4-300A8DD54BA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1030">
            <a:extLst>
              <a:ext uri="{FF2B5EF4-FFF2-40B4-BE49-F238E27FC236}">
                <a16:creationId xmlns:a16="http://schemas.microsoft.com/office/drawing/2014/main" id="{86B79936-AE05-0E67-526A-2C3E1F71E74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23E0C29-F8C7-AF91-75B2-FB5DD96CC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51E7D3C0-ECB0-4B6B-CE04-00BE0CCAC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3090EAD9-D249-1AFF-8188-9B6725BFA2EF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0C0D0E4-9AC4-62BB-8892-6E86ED93EA1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B5E7290-8F71-2A2A-0FF4-DECF36E4F0E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6271C1-AEFA-3444-383E-ABA06C6610FC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D322860B-2AA5-FA9E-2694-E92B32D42F72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7CBFBF-569C-81C3-6804-FE9AEB58F2AD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0D761D-20CC-E91F-7B31-395F2275017E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DDE601-E68B-67AA-484B-6A5D8BFC3B0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DFA0FF-3614-130E-A7D9-75EAFD7A28FB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3EAE736-1426-151E-4872-210CDC46AD2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B402E-007D-5D88-97ED-11C8C0E9B98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BA478C-7F5D-036F-AF4F-10A0A50716B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E15ECB4-CF1E-022B-448A-2E8A61FE117F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9" name="Rectangle 33">
            <a:extLst>
              <a:ext uri="{FF2B5EF4-FFF2-40B4-BE49-F238E27FC236}">
                <a16:creationId xmlns:a16="http://schemas.microsoft.com/office/drawing/2014/main" id="{DF574385-558B-76CA-3FAD-F210EA29E09D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E10A74F-4300-ECAC-7286-0A29AE60723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8CED3FB-A8AC-C685-FD3B-1BCB23D77D2B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43" name="Rectangle 1083">
            <a:extLst>
              <a:ext uri="{FF2B5EF4-FFF2-40B4-BE49-F238E27FC236}">
                <a16:creationId xmlns:a16="http://schemas.microsoft.com/office/drawing/2014/main" id="{A87E3582-66CA-1DC4-3063-D9F1BA172E6F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70AB1C-074A-637E-544C-F957E0609416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6FE502-39ED-1778-A596-982D61C4ED66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444DDB9-EEC9-AE75-501D-21459A3D6F57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011645C-EA41-BB9F-90F0-249AED68FFE0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0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3" grpId="0" animBg="1"/>
      <p:bldP spid="63" grpId="0" animBg="1"/>
      <p:bldP spid="1060" grpId="0" animBg="1"/>
      <p:bldP spid="1062" grpId="0" animBg="1"/>
      <p:bldP spid="1083" grpId="0" animBg="1"/>
      <p:bldP spid="2" grpId="0"/>
      <p:bldP spid="4" grpId="0"/>
      <p:bldP spid="21" grpId="0" animBg="1"/>
      <p:bldP spid="22" grpId="0" animBg="1"/>
      <p:bldP spid="23" grpId="0" animBg="1"/>
      <p:bldP spid="38" grpId="0" animBg="1"/>
      <p:bldP spid="39" grpId="0" animBg="1"/>
      <p:bldP spid="42" grpId="0" animBg="1"/>
      <p:bldP spid="43" grpId="0" animBg="1"/>
      <p:bldP spid="45" grpId="0" animBg="1"/>
      <p:bldP spid="46" grpId="0" animBg="1"/>
      <p:bldP spid="4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A66AF84-1CE9-C9F0-51F5-8FDF552E0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68CC16-75ED-8933-C8AF-A3C9B98601A1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79F74-EA54-F230-A808-02DEC2E8CC8D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DC8CE36-0377-6CBF-6EC9-1124A7F0B96F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F318F1-33BE-84FA-492D-6D652DC74F9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4DC45F-B59A-9BD8-4017-01745E935A3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078DE1-407A-249E-8B66-52D26EC9A4B3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909F8-BDF0-6A55-6B4F-75D7421348D8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9E47F6-5632-E4D7-ECFE-794D362B726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BF5444-D7DF-C960-69CC-C8F594DF089F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1DF40A-EF9D-880E-07F2-C5A765F3F79A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AC3B7-2128-AC85-7CCB-0264D497B074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305479-EEC0-A6D5-34A0-2C1C80BA4418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1" descr="AI Will Surpass Human Brains Once We Crack the 'Neural Code ...">
            <a:extLst>
              <a:ext uri="{FF2B5EF4-FFF2-40B4-BE49-F238E27FC236}">
                <a16:creationId xmlns:a16="http://schemas.microsoft.com/office/drawing/2014/main" id="{47B25D17-F441-3436-4C00-83E0A15B1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13794F23-F1EA-76F5-B8A5-9D8CCE9D273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B5AC5688-82BD-5333-DAB4-42D3B76AE7E8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A6F9ED18-5180-FC82-78EF-E8FFBA3BB17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6AE8BC4E-852F-0FA5-687C-422E4CF707A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F2EC76C-54AC-7ED8-23CC-1AEF8E533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I Will Surpass Human Brains Once We Crack the 'Neural Code ...">
            <a:extLst>
              <a:ext uri="{FF2B5EF4-FFF2-40B4-BE49-F238E27FC236}">
                <a16:creationId xmlns:a16="http://schemas.microsoft.com/office/drawing/2014/main" id="{81B46382-F942-08CD-AAC5-33604C0E9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">
            <a:extLst>
              <a:ext uri="{FF2B5EF4-FFF2-40B4-BE49-F238E27FC236}">
                <a16:creationId xmlns:a16="http://schemas.microsoft.com/office/drawing/2014/main" id="{127EEADF-4A14-E17D-0119-F65276BEBA99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02322ECE-3513-C291-E4F1-EB9CE0CDE4C6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2E126F09-29F0-26C7-D74E-49661C76B96B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8412706F-A6BB-1528-737E-62312892271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68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/>
      <p:bldP spid="17" grpId="0" animBg="1"/>
      <p:bldP spid="18" grpId="0" animBg="1"/>
      <p:bldP spid="1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81C5E-36BA-A989-BEBB-09B31C25E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B85599F-6935-D341-3859-C2726A676EDF}"/>
              </a:ext>
            </a:extLst>
          </p:cNvPr>
          <p:cNvSpPr/>
          <p:nvPr/>
        </p:nvSpPr>
        <p:spPr>
          <a:xfrm>
            <a:off x="4608251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28A77-152E-5BDB-A9BE-5D4D01D83DC6}"/>
              </a:ext>
            </a:extLst>
          </p:cNvPr>
          <p:cNvSpPr txBox="1"/>
          <p:nvPr/>
        </p:nvSpPr>
        <p:spPr>
          <a:xfrm>
            <a:off x="6030914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2BAC8BF-6B75-1731-D18E-6AFB0C376EF7}"/>
              </a:ext>
            </a:extLst>
          </p:cNvPr>
          <p:cNvSpPr/>
          <p:nvPr/>
        </p:nvSpPr>
        <p:spPr>
          <a:xfrm>
            <a:off x="4777069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9468CD0B-C7C5-B544-0A9F-C31F01E8A1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5378490" y="687456"/>
            <a:ext cx="1584897" cy="1353971"/>
          </a:xfrm>
          <a:prstGeom prst="rect">
            <a:avLst/>
          </a:prstGeom>
        </p:spPr>
      </p:pic>
      <p:pic>
        <p:nvPicPr>
          <p:cNvPr id="27" name="Picture 2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92E2C8D-A02D-1CD5-68DD-17402451B4D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5575725" y="2997819"/>
            <a:ext cx="1190424" cy="12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8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56382A0-363F-3522-FC76-62B9EED1F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5F6D6D3-9130-F44B-1481-F089E0B57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AF5E438-B902-4D01-C952-90E4D7AA5AF6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B221D-357E-89DB-D425-DBE846CA39DC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F5953A-72D4-24B9-07BB-EEF1F478DDFD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30A9D1-A090-F76F-B01D-3ABC42B6C208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E2429A-9B01-6AD9-C243-1D479E42804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69B11-4300-D8EE-F928-4B299C961C34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C2EFBB-8101-048A-3CBA-2B052EE86A6E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0B1F16-B3C2-FC00-9E40-AFCB9F103A5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85C32-0434-3241-4272-F8D2A2938326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8DB90B-0E6E-F5E2-0B8D-15AD52B31AE9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CBF3D-80B3-5C92-8939-9C01471079D3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E60F12-92B3-AE64-71AA-A308790E00F4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FA4E169-279A-D689-6D1A-752A4AC96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71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7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53AFE2F-1401-8DD2-9FFE-7CA00AA88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6637395-4FA7-981E-95DE-388D72916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2EEC00A-99DA-3B2C-AEEC-68B69E52AC32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44D1B-7B7C-5A59-E923-922F659557C2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7DFFDC-C642-2157-E361-5B51CA641A27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B03B2-F338-F398-0006-A25144E3D536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14C64-35C6-C7E2-8250-CC7E13255009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3FA803-40EE-F015-FD9C-C1C90B7043AF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A6ECD1-8440-3BC0-77AD-089D7644754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1CDE80-DDE8-5B0C-E3CD-6B8B50B33477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2C55E6-AB7C-043A-0EC7-6410A2D81677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1E5FC-B123-F167-6EAA-53C46632A69E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B1B54-8A69-479E-A577-B0B360E979B4}"/>
              </a:ext>
            </a:extLst>
          </p:cNvPr>
          <p:cNvSpPr txBox="1"/>
          <p:nvPr/>
        </p:nvSpPr>
        <p:spPr>
          <a:xfrm>
            <a:off x="5084247" y="3078239"/>
            <a:ext cx="2154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@project.md</a:t>
            </a:r>
            <a:r>
              <a:rPr lang="en-US"/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32821-E4C6-9792-2AF4-CD10A5E73EF5}"/>
              </a:ext>
            </a:extLst>
          </p:cNvPr>
          <p:cNvSpPr txBox="1"/>
          <p:nvPr/>
        </p:nvSpPr>
        <p:spPr>
          <a:xfrm>
            <a:off x="5084247" y="355111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@todo.md </a:t>
            </a:r>
            <a:r>
              <a:rPr lang="en-US"/>
              <a:t>and follow it”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DDAA9-D453-2158-BF3B-15E8329937E6}"/>
              </a:ext>
            </a:extLst>
          </p:cNvPr>
          <p:cNvSpPr txBox="1"/>
          <p:nvPr/>
        </p:nvSpPr>
        <p:spPr>
          <a:xfrm>
            <a:off x="4973940" y="4251296"/>
            <a:ext cx="309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It’s much easier to restart now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BA84CE-B0B9-E496-115D-9E3135D250A7}"/>
              </a:ext>
            </a:extLst>
          </p:cNvPr>
          <p:cNvSpPr txBox="1"/>
          <p:nvPr/>
        </p:nvSpPr>
        <p:spPr>
          <a:xfrm>
            <a:off x="5850470" y="106780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82A89-4202-AC46-C9E5-15761819D783}"/>
              </a:ext>
            </a:extLst>
          </p:cNvPr>
          <p:cNvSpPr txBox="1"/>
          <p:nvPr/>
        </p:nvSpPr>
        <p:spPr>
          <a:xfrm>
            <a:off x="5258605" y="1476259"/>
            <a:ext cx="26093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Knowledge Document</a:t>
            </a:r>
          </a:p>
        </p:txBody>
      </p:sp>
      <p:pic>
        <p:nvPicPr>
          <p:cNvPr id="11" name="Picture 10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8F8D6497-3BE6-C60B-CE7E-EF60EF3E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5480501" y="1085836"/>
            <a:ext cx="435801" cy="302249"/>
          </a:xfrm>
          <a:prstGeom prst="rect">
            <a:avLst/>
          </a:prstGeom>
        </p:spPr>
      </p:pic>
      <p:pic>
        <p:nvPicPr>
          <p:cNvPr id="8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6D05FB1-3C4C-DFF1-5D34-D110DC4D5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61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" grpId="0"/>
      <p:bldP spid="4" grpId="0"/>
      <p:bldP spid="5" grpId="0"/>
      <p:bldP spid="6" grpId="0"/>
      <p:bldP spid="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710C942-2C0A-28EF-9D7D-6EAFD4DF2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53C0431-6110-1A6B-D5AD-92DF723DCA32}"/>
              </a:ext>
            </a:extLst>
          </p:cNvPr>
          <p:cNvSpPr txBox="1"/>
          <p:nvPr/>
        </p:nvSpPr>
        <p:spPr>
          <a:xfrm>
            <a:off x="8005416" y="1431454"/>
            <a:ext cx="195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Knowledge Library</a:t>
            </a:r>
          </a:p>
        </p:txBody>
      </p:sp>
      <p:pic>
        <p:nvPicPr>
          <p:cNvPr id="2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F543E0CA-5E22-8B41-3436-8B2D025B4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30" y="1612190"/>
            <a:ext cx="4926142" cy="3320523"/>
          </a:xfrm>
          <a:custGeom>
            <a:avLst/>
            <a:gdLst>
              <a:gd name="csX0" fmla="*/ 0 w 4926142"/>
              <a:gd name="csY0" fmla="*/ 0 h 3320523"/>
              <a:gd name="csX1" fmla="*/ 714291 w 4926142"/>
              <a:gd name="csY1" fmla="*/ 0 h 3320523"/>
              <a:gd name="csX2" fmla="*/ 1428581 w 4926142"/>
              <a:gd name="csY2" fmla="*/ 0 h 3320523"/>
              <a:gd name="csX3" fmla="*/ 2093610 w 4926142"/>
              <a:gd name="csY3" fmla="*/ 0 h 3320523"/>
              <a:gd name="csX4" fmla="*/ 2660117 w 4926142"/>
              <a:gd name="csY4" fmla="*/ 0 h 3320523"/>
              <a:gd name="csX5" fmla="*/ 3374407 w 4926142"/>
              <a:gd name="csY5" fmla="*/ 0 h 3320523"/>
              <a:gd name="csX6" fmla="*/ 3940914 w 4926142"/>
              <a:gd name="csY6" fmla="*/ 0 h 3320523"/>
              <a:gd name="csX7" fmla="*/ 4926142 w 4926142"/>
              <a:gd name="csY7" fmla="*/ 0 h 3320523"/>
              <a:gd name="csX8" fmla="*/ 4926142 w 4926142"/>
              <a:gd name="csY8" fmla="*/ 664105 h 3320523"/>
              <a:gd name="csX9" fmla="*/ 4926142 w 4926142"/>
              <a:gd name="csY9" fmla="*/ 1328209 h 3320523"/>
              <a:gd name="csX10" fmla="*/ 4926142 w 4926142"/>
              <a:gd name="csY10" fmla="*/ 1992314 h 3320523"/>
              <a:gd name="csX11" fmla="*/ 4926142 w 4926142"/>
              <a:gd name="csY11" fmla="*/ 2623213 h 3320523"/>
              <a:gd name="csX12" fmla="*/ 4926142 w 4926142"/>
              <a:gd name="csY12" fmla="*/ 3320523 h 3320523"/>
              <a:gd name="csX13" fmla="*/ 4211851 w 4926142"/>
              <a:gd name="csY13" fmla="*/ 3320523 h 3320523"/>
              <a:gd name="csX14" fmla="*/ 3694607 w 4926142"/>
              <a:gd name="csY14" fmla="*/ 3320523 h 3320523"/>
              <a:gd name="csX15" fmla="*/ 3226623 w 4926142"/>
              <a:gd name="csY15" fmla="*/ 3320523 h 3320523"/>
              <a:gd name="csX16" fmla="*/ 2758640 w 4926142"/>
              <a:gd name="csY16" fmla="*/ 3320523 h 3320523"/>
              <a:gd name="csX17" fmla="*/ 2290656 w 4926142"/>
              <a:gd name="csY17" fmla="*/ 3320523 h 3320523"/>
              <a:gd name="csX18" fmla="*/ 1724150 w 4926142"/>
              <a:gd name="csY18" fmla="*/ 3320523 h 3320523"/>
              <a:gd name="csX19" fmla="*/ 1108382 w 4926142"/>
              <a:gd name="csY19" fmla="*/ 3320523 h 3320523"/>
              <a:gd name="csX20" fmla="*/ 591137 w 4926142"/>
              <a:gd name="csY20" fmla="*/ 3320523 h 3320523"/>
              <a:gd name="csX21" fmla="*/ 0 w 4926142"/>
              <a:gd name="csY21" fmla="*/ 3320523 h 3320523"/>
              <a:gd name="csX22" fmla="*/ 0 w 4926142"/>
              <a:gd name="csY22" fmla="*/ 2590008 h 3320523"/>
              <a:gd name="csX23" fmla="*/ 0 w 4926142"/>
              <a:gd name="csY23" fmla="*/ 1959109 h 3320523"/>
              <a:gd name="csX24" fmla="*/ 0 w 4926142"/>
              <a:gd name="csY24" fmla="*/ 1228594 h 3320523"/>
              <a:gd name="csX25" fmla="*/ 0 w 4926142"/>
              <a:gd name="csY25" fmla="*/ 664105 h 3320523"/>
              <a:gd name="csX26" fmla="*/ 0 w 4926142"/>
              <a:gd name="csY26" fmla="*/ 0 h 33205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4926142" h="3320523" extrusionOk="0">
                <a:moveTo>
                  <a:pt x="0" y="0"/>
                </a:moveTo>
                <a:cubicBezTo>
                  <a:pt x="245038" y="9800"/>
                  <a:pt x="398480" y="4477"/>
                  <a:pt x="714291" y="0"/>
                </a:cubicBezTo>
                <a:cubicBezTo>
                  <a:pt x="1030102" y="-4477"/>
                  <a:pt x="1279973" y="33192"/>
                  <a:pt x="1428581" y="0"/>
                </a:cubicBezTo>
                <a:cubicBezTo>
                  <a:pt x="1577189" y="-33192"/>
                  <a:pt x="1870862" y="-29293"/>
                  <a:pt x="2093610" y="0"/>
                </a:cubicBezTo>
                <a:cubicBezTo>
                  <a:pt x="2316358" y="29293"/>
                  <a:pt x="2455040" y="27496"/>
                  <a:pt x="2660117" y="0"/>
                </a:cubicBezTo>
                <a:cubicBezTo>
                  <a:pt x="2865194" y="-27496"/>
                  <a:pt x="3103707" y="33400"/>
                  <a:pt x="3374407" y="0"/>
                </a:cubicBezTo>
                <a:cubicBezTo>
                  <a:pt x="3645107" y="-33400"/>
                  <a:pt x="3721127" y="-5865"/>
                  <a:pt x="3940914" y="0"/>
                </a:cubicBezTo>
                <a:cubicBezTo>
                  <a:pt x="4160701" y="5865"/>
                  <a:pt x="4519036" y="41242"/>
                  <a:pt x="4926142" y="0"/>
                </a:cubicBezTo>
                <a:cubicBezTo>
                  <a:pt x="4908061" y="162013"/>
                  <a:pt x="4956305" y="495938"/>
                  <a:pt x="4926142" y="664105"/>
                </a:cubicBezTo>
                <a:cubicBezTo>
                  <a:pt x="4895979" y="832273"/>
                  <a:pt x="4924385" y="1123658"/>
                  <a:pt x="4926142" y="1328209"/>
                </a:cubicBezTo>
                <a:cubicBezTo>
                  <a:pt x="4927899" y="1532760"/>
                  <a:pt x="4950141" y="1711659"/>
                  <a:pt x="4926142" y="1992314"/>
                </a:cubicBezTo>
                <a:cubicBezTo>
                  <a:pt x="4902143" y="2272970"/>
                  <a:pt x="4925666" y="2343257"/>
                  <a:pt x="4926142" y="2623213"/>
                </a:cubicBezTo>
                <a:cubicBezTo>
                  <a:pt x="4926618" y="2903169"/>
                  <a:pt x="4897529" y="3150454"/>
                  <a:pt x="4926142" y="3320523"/>
                </a:cubicBezTo>
                <a:cubicBezTo>
                  <a:pt x="4610815" y="3340558"/>
                  <a:pt x="4542748" y="3351136"/>
                  <a:pt x="4211851" y="3320523"/>
                </a:cubicBezTo>
                <a:cubicBezTo>
                  <a:pt x="3880954" y="3289910"/>
                  <a:pt x="3834164" y="3301312"/>
                  <a:pt x="3694607" y="3320523"/>
                </a:cubicBezTo>
                <a:cubicBezTo>
                  <a:pt x="3555050" y="3339734"/>
                  <a:pt x="3356030" y="3317410"/>
                  <a:pt x="3226623" y="3320523"/>
                </a:cubicBezTo>
                <a:cubicBezTo>
                  <a:pt x="3097216" y="3323636"/>
                  <a:pt x="2898022" y="3305477"/>
                  <a:pt x="2758640" y="3320523"/>
                </a:cubicBezTo>
                <a:cubicBezTo>
                  <a:pt x="2619258" y="3335569"/>
                  <a:pt x="2400109" y="3302287"/>
                  <a:pt x="2290656" y="3320523"/>
                </a:cubicBezTo>
                <a:cubicBezTo>
                  <a:pt x="2181203" y="3338759"/>
                  <a:pt x="1839335" y="3347628"/>
                  <a:pt x="1724150" y="3320523"/>
                </a:cubicBezTo>
                <a:cubicBezTo>
                  <a:pt x="1608965" y="3293418"/>
                  <a:pt x="1240195" y="3347505"/>
                  <a:pt x="1108382" y="3320523"/>
                </a:cubicBezTo>
                <a:cubicBezTo>
                  <a:pt x="976569" y="3293541"/>
                  <a:pt x="796148" y="3309273"/>
                  <a:pt x="591137" y="3320523"/>
                </a:cubicBezTo>
                <a:cubicBezTo>
                  <a:pt x="386127" y="3331773"/>
                  <a:pt x="284653" y="3295199"/>
                  <a:pt x="0" y="3320523"/>
                </a:cubicBezTo>
                <a:cubicBezTo>
                  <a:pt x="26371" y="3107976"/>
                  <a:pt x="34774" y="2907297"/>
                  <a:pt x="0" y="2590008"/>
                </a:cubicBezTo>
                <a:cubicBezTo>
                  <a:pt x="-34774" y="2272720"/>
                  <a:pt x="-3614" y="2229504"/>
                  <a:pt x="0" y="1959109"/>
                </a:cubicBezTo>
                <a:cubicBezTo>
                  <a:pt x="3614" y="1688714"/>
                  <a:pt x="-11787" y="1398033"/>
                  <a:pt x="0" y="1228594"/>
                </a:cubicBezTo>
                <a:cubicBezTo>
                  <a:pt x="11787" y="1059155"/>
                  <a:pt x="-12386" y="825241"/>
                  <a:pt x="0" y="664105"/>
                </a:cubicBezTo>
                <a:cubicBezTo>
                  <a:pt x="12386" y="502969"/>
                  <a:pt x="6547" y="135877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A66FAF-DE2C-2814-EB3B-4155E9458861}"/>
              </a:ext>
            </a:extLst>
          </p:cNvPr>
          <p:cNvSpPr txBox="1"/>
          <p:nvPr/>
        </p:nvSpPr>
        <p:spPr>
          <a:xfrm>
            <a:off x="2650753" y="5061144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Customized AI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54E1CE-74F9-95E2-02D9-44548B9E0B2F}"/>
              </a:ext>
            </a:extLst>
          </p:cNvPr>
          <p:cNvSpPr/>
          <p:nvPr/>
        </p:nvSpPr>
        <p:spPr>
          <a:xfrm rot="16200000">
            <a:off x="9319825" y="3043424"/>
            <a:ext cx="286213" cy="274560"/>
          </a:xfrm>
          <a:custGeom>
            <a:avLst/>
            <a:gdLst>
              <a:gd name="csX0" fmla="*/ 0 w 286213"/>
              <a:gd name="csY0" fmla="*/ 0 h 274560"/>
              <a:gd name="csX1" fmla="*/ 286213 w 286213"/>
              <a:gd name="csY1" fmla="*/ 0 h 274560"/>
              <a:gd name="csX2" fmla="*/ 286213 w 286213"/>
              <a:gd name="csY2" fmla="*/ 274560 h 274560"/>
              <a:gd name="csX3" fmla="*/ 0 w 286213"/>
              <a:gd name="csY3" fmla="*/ 274560 h 274560"/>
              <a:gd name="csX4" fmla="*/ 0 w 286213"/>
              <a:gd name="csY4" fmla="*/ 0 h 27456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86213" h="274560" fill="none" extrusionOk="0">
                <a:moveTo>
                  <a:pt x="0" y="0"/>
                </a:moveTo>
                <a:cubicBezTo>
                  <a:pt x="66437" y="13753"/>
                  <a:pt x="166871" y="-9062"/>
                  <a:pt x="286213" y="0"/>
                </a:cubicBezTo>
                <a:cubicBezTo>
                  <a:pt x="294501" y="122997"/>
                  <a:pt x="294779" y="191876"/>
                  <a:pt x="286213" y="274560"/>
                </a:cubicBezTo>
                <a:cubicBezTo>
                  <a:pt x="182037" y="281711"/>
                  <a:pt x="128197" y="272510"/>
                  <a:pt x="0" y="274560"/>
                </a:cubicBezTo>
                <a:cubicBezTo>
                  <a:pt x="-9199" y="161537"/>
                  <a:pt x="8190" y="136793"/>
                  <a:pt x="0" y="0"/>
                </a:cubicBezTo>
                <a:close/>
              </a:path>
              <a:path w="286213" h="274560" stroke="0" extrusionOk="0">
                <a:moveTo>
                  <a:pt x="0" y="0"/>
                </a:moveTo>
                <a:cubicBezTo>
                  <a:pt x="141216" y="1839"/>
                  <a:pt x="212537" y="8645"/>
                  <a:pt x="286213" y="0"/>
                </a:cubicBezTo>
                <a:cubicBezTo>
                  <a:pt x="288201" y="86839"/>
                  <a:pt x="293129" y="200229"/>
                  <a:pt x="286213" y="274560"/>
                </a:cubicBezTo>
                <a:cubicBezTo>
                  <a:pt x="211396" y="266785"/>
                  <a:pt x="135134" y="281409"/>
                  <a:pt x="0" y="274560"/>
                </a:cubicBezTo>
                <a:cubicBezTo>
                  <a:pt x="2338" y="145292"/>
                  <a:pt x="12337" y="74732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86E802-DAF0-D757-B4A6-4125E8684755}"/>
              </a:ext>
            </a:extLst>
          </p:cNvPr>
          <p:cNvSpPr/>
          <p:nvPr/>
        </p:nvSpPr>
        <p:spPr>
          <a:xfrm>
            <a:off x="8739027" y="2128881"/>
            <a:ext cx="244446" cy="257332"/>
          </a:xfrm>
          <a:custGeom>
            <a:avLst/>
            <a:gdLst>
              <a:gd name="csX0" fmla="*/ 0 w 244446"/>
              <a:gd name="csY0" fmla="*/ 0 h 257332"/>
              <a:gd name="csX1" fmla="*/ 244446 w 244446"/>
              <a:gd name="csY1" fmla="*/ 0 h 257332"/>
              <a:gd name="csX2" fmla="*/ 244446 w 244446"/>
              <a:gd name="csY2" fmla="*/ 257332 h 257332"/>
              <a:gd name="csX3" fmla="*/ 0 w 244446"/>
              <a:gd name="csY3" fmla="*/ 257332 h 257332"/>
              <a:gd name="csX4" fmla="*/ 0 w 244446"/>
              <a:gd name="csY4" fmla="*/ 0 h 2573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57332" fill="none" extrusionOk="0">
                <a:moveTo>
                  <a:pt x="0" y="0"/>
                </a:moveTo>
                <a:cubicBezTo>
                  <a:pt x="58002" y="1256"/>
                  <a:pt x="165752" y="6383"/>
                  <a:pt x="244446" y="0"/>
                </a:cubicBezTo>
                <a:cubicBezTo>
                  <a:pt x="243644" y="61699"/>
                  <a:pt x="251830" y="131557"/>
                  <a:pt x="244446" y="257332"/>
                </a:cubicBezTo>
                <a:cubicBezTo>
                  <a:pt x="156732" y="247568"/>
                  <a:pt x="103581" y="250556"/>
                  <a:pt x="0" y="257332"/>
                </a:cubicBezTo>
                <a:cubicBezTo>
                  <a:pt x="3405" y="148376"/>
                  <a:pt x="-1936" y="55636"/>
                  <a:pt x="0" y="0"/>
                </a:cubicBezTo>
                <a:close/>
              </a:path>
              <a:path w="244446" h="257332" stroke="0" extrusionOk="0">
                <a:moveTo>
                  <a:pt x="0" y="0"/>
                </a:moveTo>
                <a:cubicBezTo>
                  <a:pt x="81623" y="6758"/>
                  <a:pt x="147433" y="9679"/>
                  <a:pt x="244446" y="0"/>
                </a:cubicBezTo>
                <a:cubicBezTo>
                  <a:pt x="234953" y="53148"/>
                  <a:pt x="232850" y="195782"/>
                  <a:pt x="244446" y="257332"/>
                </a:cubicBezTo>
                <a:cubicBezTo>
                  <a:pt x="142855" y="265211"/>
                  <a:pt x="51485" y="253307"/>
                  <a:pt x="0" y="257332"/>
                </a:cubicBezTo>
                <a:cubicBezTo>
                  <a:pt x="-6394" y="136949"/>
                  <a:pt x="-10876" y="7100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5DD52F-8A8D-681F-CCA8-7573748E4C64}"/>
              </a:ext>
            </a:extLst>
          </p:cNvPr>
          <p:cNvSpPr/>
          <p:nvPr/>
        </p:nvSpPr>
        <p:spPr>
          <a:xfrm>
            <a:off x="8592017" y="2259631"/>
            <a:ext cx="244446" cy="221694"/>
          </a:xfrm>
          <a:custGeom>
            <a:avLst/>
            <a:gdLst>
              <a:gd name="csX0" fmla="*/ 0 w 244446"/>
              <a:gd name="csY0" fmla="*/ 0 h 221694"/>
              <a:gd name="csX1" fmla="*/ 244446 w 244446"/>
              <a:gd name="csY1" fmla="*/ 0 h 221694"/>
              <a:gd name="csX2" fmla="*/ 244446 w 244446"/>
              <a:gd name="csY2" fmla="*/ 221694 h 221694"/>
              <a:gd name="csX3" fmla="*/ 0 w 244446"/>
              <a:gd name="csY3" fmla="*/ 221694 h 221694"/>
              <a:gd name="csX4" fmla="*/ 0 w 244446"/>
              <a:gd name="csY4" fmla="*/ 0 h 22169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21694" fill="none" extrusionOk="0">
                <a:moveTo>
                  <a:pt x="0" y="0"/>
                </a:moveTo>
                <a:cubicBezTo>
                  <a:pt x="58002" y="-20744"/>
                  <a:pt x="165752" y="28383"/>
                  <a:pt x="244446" y="0"/>
                </a:cubicBezTo>
                <a:cubicBezTo>
                  <a:pt x="249607" y="106987"/>
                  <a:pt x="222366" y="117946"/>
                  <a:pt x="244446" y="221694"/>
                </a:cubicBezTo>
                <a:cubicBezTo>
                  <a:pt x="156732" y="248597"/>
                  <a:pt x="103581" y="207585"/>
                  <a:pt x="0" y="221694"/>
                </a:cubicBezTo>
                <a:cubicBezTo>
                  <a:pt x="-24121" y="152822"/>
                  <a:pt x="400" y="96123"/>
                  <a:pt x="0" y="0"/>
                </a:cubicBezTo>
                <a:close/>
              </a:path>
              <a:path w="244446" h="221694" stroke="0" extrusionOk="0">
                <a:moveTo>
                  <a:pt x="0" y="0"/>
                </a:moveTo>
                <a:cubicBezTo>
                  <a:pt x="81623" y="-5464"/>
                  <a:pt x="147433" y="17012"/>
                  <a:pt x="244446" y="0"/>
                </a:cubicBezTo>
                <a:cubicBezTo>
                  <a:pt x="252336" y="73982"/>
                  <a:pt x="229692" y="119337"/>
                  <a:pt x="244446" y="221694"/>
                </a:cubicBezTo>
                <a:cubicBezTo>
                  <a:pt x="142855" y="246684"/>
                  <a:pt x="51485" y="195669"/>
                  <a:pt x="0" y="221694"/>
                </a:cubicBezTo>
                <a:cubicBezTo>
                  <a:pt x="-9236" y="124223"/>
                  <a:pt x="11678" y="45898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A78FB-9DF5-B28F-0F1A-1291D9BD3E13}"/>
              </a:ext>
            </a:extLst>
          </p:cNvPr>
          <p:cNvSpPr/>
          <p:nvPr/>
        </p:nvSpPr>
        <p:spPr>
          <a:xfrm>
            <a:off x="8768910" y="2300984"/>
            <a:ext cx="338720" cy="358723"/>
          </a:xfrm>
          <a:custGeom>
            <a:avLst/>
            <a:gdLst>
              <a:gd name="csX0" fmla="*/ 0 w 338720"/>
              <a:gd name="csY0" fmla="*/ 0 h 358723"/>
              <a:gd name="csX1" fmla="*/ 338720 w 338720"/>
              <a:gd name="csY1" fmla="*/ 0 h 358723"/>
              <a:gd name="csX2" fmla="*/ 338720 w 338720"/>
              <a:gd name="csY2" fmla="*/ 358723 h 358723"/>
              <a:gd name="csX3" fmla="*/ 0 w 338720"/>
              <a:gd name="csY3" fmla="*/ 358723 h 358723"/>
              <a:gd name="csX4" fmla="*/ 0 w 338720"/>
              <a:gd name="csY4" fmla="*/ 0 h 3587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38720" h="358723" fill="none" extrusionOk="0">
                <a:moveTo>
                  <a:pt x="0" y="0"/>
                </a:moveTo>
                <a:cubicBezTo>
                  <a:pt x="72222" y="-5389"/>
                  <a:pt x="193321" y="37880"/>
                  <a:pt x="338720" y="0"/>
                </a:cubicBezTo>
                <a:cubicBezTo>
                  <a:pt x="357440" y="152825"/>
                  <a:pt x="316172" y="266714"/>
                  <a:pt x="338720" y="358723"/>
                </a:cubicBezTo>
                <a:cubicBezTo>
                  <a:pt x="179150" y="365403"/>
                  <a:pt x="160455" y="322637"/>
                  <a:pt x="0" y="358723"/>
                </a:cubicBezTo>
                <a:cubicBezTo>
                  <a:pt x="-14267" y="189219"/>
                  <a:pt x="13282" y="100432"/>
                  <a:pt x="0" y="0"/>
                </a:cubicBezTo>
                <a:close/>
              </a:path>
              <a:path w="338720" h="358723" stroke="0" extrusionOk="0">
                <a:moveTo>
                  <a:pt x="0" y="0"/>
                </a:moveTo>
                <a:cubicBezTo>
                  <a:pt x="133356" y="-5920"/>
                  <a:pt x="252417" y="10486"/>
                  <a:pt x="338720" y="0"/>
                </a:cubicBezTo>
                <a:cubicBezTo>
                  <a:pt x="349760" y="92731"/>
                  <a:pt x="331700" y="187215"/>
                  <a:pt x="338720" y="358723"/>
                </a:cubicBezTo>
                <a:cubicBezTo>
                  <a:pt x="180648" y="368277"/>
                  <a:pt x="122461" y="340772"/>
                  <a:pt x="0" y="358723"/>
                </a:cubicBezTo>
                <a:cubicBezTo>
                  <a:pt x="-31584" y="259232"/>
                  <a:pt x="16675" y="16018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1059">
            <a:extLst>
              <a:ext uri="{FF2B5EF4-FFF2-40B4-BE49-F238E27FC236}">
                <a16:creationId xmlns:a16="http://schemas.microsoft.com/office/drawing/2014/main" id="{E813F52B-51F9-349B-5716-F75ACEDC26BB}"/>
              </a:ext>
            </a:extLst>
          </p:cNvPr>
          <p:cNvSpPr/>
          <p:nvPr/>
        </p:nvSpPr>
        <p:spPr>
          <a:xfrm>
            <a:off x="8444133" y="4244002"/>
            <a:ext cx="564293" cy="539578"/>
          </a:xfrm>
          <a:solidFill>
            <a:srgbClr val="00206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4D04EC-F5F2-60F6-772B-B17ECBF4DED3}"/>
              </a:ext>
            </a:extLst>
          </p:cNvPr>
          <p:cNvSpPr/>
          <p:nvPr/>
        </p:nvSpPr>
        <p:spPr>
          <a:xfrm>
            <a:off x="8325052" y="2728079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129959" y="-8965"/>
                  <a:pt x="241431" y="-7800"/>
                  <a:pt x="318308" y="0"/>
                </a:cubicBezTo>
                <a:cubicBezTo>
                  <a:pt x="318476" y="135601"/>
                  <a:pt x="321616" y="196332"/>
                  <a:pt x="318308" y="308153"/>
                </a:cubicBezTo>
                <a:cubicBezTo>
                  <a:pt x="176989" y="297239"/>
                  <a:pt x="121804" y="301913"/>
                  <a:pt x="0" y="308153"/>
                </a:cubicBezTo>
                <a:cubicBezTo>
                  <a:pt x="-3834" y="161500"/>
                  <a:pt x="12426" y="78739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88353" y="6102"/>
                  <a:pt x="249133" y="8844"/>
                  <a:pt x="318308" y="0"/>
                </a:cubicBezTo>
                <a:cubicBezTo>
                  <a:pt x="306296" y="131615"/>
                  <a:pt x="333091" y="215517"/>
                  <a:pt x="318308" y="308153"/>
                </a:cubicBezTo>
                <a:cubicBezTo>
                  <a:pt x="217005" y="302623"/>
                  <a:pt x="120562" y="321731"/>
                  <a:pt x="0" y="308153"/>
                </a:cubicBezTo>
                <a:cubicBezTo>
                  <a:pt x="1072" y="216566"/>
                  <a:pt x="6869" y="130294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3FCB10-46E4-C8F2-A3D6-E90C90A7BC78}"/>
              </a:ext>
            </a:extLst>
          </p:cNvPr>
          <p:cNvSpPr/>
          <p:nvPr/>
        </p:nvSpPr>
        <p:spPr>
          <a:xfrm>
            <a:off x="8156313" y="2841247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55370" y="97"/>
                  <a:pt x="258648" y="-26937"/>
                  <a:pt x="318308" y="0"/>
                </a:cubicBezTo>
                <a:cubicBezTo>
                  <a:pt x="293334" y="120600"/>
                  <a:pt x="301089" y="209728"/>
                  <a:pt x="318308" y="308153"/>
                </a:cubicBezTo>
                <a:cubicBezTo>
                  <a:pt x="280957" y="304958"/>
                  <a:pt x="147991" y="332390"/>
                  <a:pt x="0" y="308153"/>
                </a:cubicBezTo>
                <a:cubicBezTo>
                  <a:pt x="21344" y="196429"/>
                  <a:pt x="6043" y="102760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127565" y="-16090"/>
                  <a:pt x="267620" y="12019"/>
                  <a:pt x="318308" y="0"/>
                </a:cubicBezTo>
                <a:cubicBezTo>
                  <a:pt x="299700" y="86854"/>
                  <a:pt x="318622" y="261179"/>
                  <a:pt x="318308" y="308153"/>
                </a:cubicBezTo>
                <a:cubicBezTo>
                  <a:pt x="246621" y="332255"/>
                  <a:pt x="103500" y="327241"/>
                  <a:pt x="0" y="308153"/>
                </a:cubicBezTo>
                <a:cubicBezTo>
                  <a:pt x="22084" y="170592"/>
                  <a:pt x="16509" y="9344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1F26960-3784-DAAD-440F-05F05EA2ABAB}"/>
              </a:ext>
            </a:extLst>
          </p:cNvPr>
          <p:cNvSpPr/>
          <p:nvPr/>
        </p:nvSpPr>
        <p:spPr>
          <a:xfrm>
            <a:off x="9911321" y="3667738"/>
            <a:ext cx="388681" cy="378612"/>
          </a:xfrm>
          <a:solidFill>
            <a:srgbClr val="00B05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5B5F2C-E599-5072-735C-560F395CD4B9}"/>
              </a:ext>
            </a:extLst>
          </p:cNvPr>
          <p:cNvSpPr/>
          <p:nvPr/>
        </p:nvSpPr>
        <p:spPr>
          <a:xfrm rot="16200000">
            <a:off x="9221966" y="2735190"/>
            <a:ext cx="402890" cy="385244"/>
          </a:xfrm>
          <a:custGeom>
            <a:avLst/>
            <a:gdLst>
              <a:gd name="csX0" fmla="*/ 0 w 402890"/>
              <a:gd name="csY0" fmla="*/ 0 h 385244"/>
              <a:gd name="csX1" fmla="*/ 402890 w 402890"/>
              <a:gd name="csY1" fmla="*/ 0 h 385244"/>
              <a:gd name="csX2" fmla="*/ 402890 w 402890"/>
              <a:gd name="csY2" fmla="*/ 385244 h 385244"/>
              <a:gd name="csX3" fmla="*/ 0 w 402890"/>
              <a:gd name="csY3" fmla="*/ 385244 h 385244"/>
              <a:gd name="csX4" fmla="*/ 0 w 402890"/>
              <a:gd name="csY4" fmla="*/ 0 h 3852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90" h="385244" fill="none" extrusionOk="0">
                <a:moveTo>
                  <a:pt x="0" y="0"/>
                </a:moveTo>
                <a:cubicBezTo>
                  <a:pt x="141686" y="7196"/>
                  <a:pt x="281432" y="-18415"/>
                  <a:pt x="402890" y="0"/>
                </a:cubicBezTo>
                <a:cubicBezTo>
                  <a:pt x="403039" y="127812"/>
                  <a:pt x="407581" y="283426"/>
                  <a:pt x="402890" y="385244"/>
                </a:cubicBezTo>
                <a:cubicBezTo>
                  <a:pt x="292798" y="379694"/>
                  <a:pt x="171266" y="397516"/>
                  <a:pt x="0" y="385244"/>
                </a:cubicBezTo>
                <a:cubicBezTo>
                  <a:pt x="-12583" y="253282"/>
                  <a:pt x="-12750" y="94010"/>
                  <a:pt x="0" y="0"/>
                </a:cubicBezTo>
                <a:close/>
              </a:path>
              <a:path w="402890" h="385244" stroke="0" extrusionOk="0">
                <a:moveTo>
                  <a:pt x="0" y="0"/>
                </a:moveTo>
                <a:cubicBezTo>
                  <a:pt x="156766" y="-12390"/>
                  <a:pt x="300760" y="13278"/>
                  <a:pt x="402890" y="0"/>
                </a:cubicBezTo>
                <a:cubicBezTo>
                  <a:pt x="417244" y="133447"/>
                  <a:pt x="411317" y="250195"/>
                  <a:pt x="402890" y="385244"/>
                </a:cubicBezTo>
                <a:cubicBezTo>
                  <a:pt x="294791" y="373006"/>
                  <a:pt x="105015" y="397661"/>
                  <a:pt x="0" y="385244"/>
                </a:cubicBezTo>
                <a:cubicBezTo>
                  <a:pt x="14350" y="304086"/>
                  <a:pt x="9444" y="189342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3AA3E-402D-7C6C-0970-D0CC150087B8}"/>
              </a:ext>
            </a:extLst>
          </p:cNvPr>
          <p:cNvSpPr/>
          <p:nvPr/>
        </p:nvSpPr>
        <p:spPr>
          <a:xfrm rot="16200000">
            <a:off x="9454108" y="3004431"/>
            <a:ext cx="402889" cy="385243"/>
          </a:xfrm>
          <a:custGeom>
            <a:avLst/>
            <a:gdLst>
              <a:gd name="csX0" fmla="*/ 0 w 402889"/>
              <a:gd name="csY0" fmla="*/ 0 h 385243"/>
              <a:gd name="csX1" fmla="*/ 402889 w 402889"/>
              <a:gd name="csY1" fmla="*/ 0 h 385243"/>
              <a:gd name="csX2" fmla="*/ 402889 w 402889"/>
              <a:gd name="csY2" fmla="*/ 385243 h 385243"/>
              <a:gd name="csX3" fmla="*/ 0 w 402889"/>
              <a:gd name="csY3" fmla="*/ 385243 h 385243"/>
              <a:gd name="csX4" fmla="*/ 0 w 402889"/>
              <a:gd name="csY4" fmla="*/ 0 h 38524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9" h="385243" fill="none" extrusionOk="0">
                <a:moveTo>
                  <a:pt x="0" y="0"/>
                </a:moveTo>
                <a:cubicBezTo>
                  <a:pt x="51937" y="-24229"/>
                  <a:pt x="334502" y="-22428"/>
                  <a:pt x="402889" y="0"/>
                </a:cubicBezTo>
                <a:cubicBezTo>
                  <a:pt x="398761" y="183083"/>
                  <a:pt x="436589" y="229193"/>
                  <a:pt x="402889" y="385243"/>
                </a:cubicBezTo>
                <a:cubicBezTo>
                  <a:pt x="321811" y="355903"/>
                  <a:pt x="106339" y="387834"/>
                  <a:pt x="0" y="385243"/>
                </a:cubicBezTo>
                <a:cubicBezTo>
                  <a:pt x="32215" y="280647"/>
                  <a:pt x="-24776" y="189155"/>
                  <a:pt x="0" y="0"/>
                </a:cubicBezTo>
                <a:close/>
              </a:path>
              <a:path w="402889" h="385243" stroke="0" extrusionOk="0">
                <a:moveTo>
                  <a:pt x="0" y="0"/>
                </a:moveTo>
                <a:cubicBezTo>
                  <a:pt x="112728" y="18350"/>
                  <a:pt x="204912" y="-25439"/>
                  <a:pt x="402889" y="0"/>
                </a:cubicBezTo>
                <a:cubicBezTo>
                  <a:pt x="412004" y="84792"/>
                  <a:pt x="435842" y="298634"/>
                  <a:pt x="402889" y="385243"/>
                </a:cubicBezTo>
                <a:cubicBezTo>
                  <a:pt x="227012" y="353535"/>
                  <a:pt x="167239" y="412323"/>
                  <a:pt x="0" y="385243"/>
                </a:cubicBezTo>
                <a:cubicBezTo>
                  <a:pt x="15473" y="271390"/>
                  <a:pt x="-20160" y="182002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744F02-9D3E-6FD7-04B7-5DBFFADB6003}"/>
              </a:ext>
            </a:extLst>
          </p:cNvPr>
          <p:cNvSpPr/>
          <p:nvPr/>
        </p:nvSpPr>
        <p:spPr>
          <a:xfrm>
            <a:off x="8393858" y="435136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D58F4A-51B5-B7AE-15F2-078075C62EE0}"/>
              </a:ext>
            </a:extLst>
          </p:cNvPr>
          <p:cNvSpPr/>
          <p:nvPr/>
        </p:nvSpPr>
        <p:spPr>
          <a:xfrm>
            <a:off x="8071174" y="4125024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16132" y="16557"/>
                  <a:pt x="298362" y="-9439"/>
                  <a:pt x="564293" y="0"/>
                </a:cubicBezTo>
                <a:cubicBezTo>
                  <a:pt x="537507" y="180156"/>
                  <a:pt x="574286" y="281663"/>
                  <a:pt x="564293" y="539578"/>
                </a:cubicBezTo>
                <a:cubicBezTo>
                  <a:pt x="378965" y="553638"/>
                  <a:pt x="169496" y="518011"/>
                  <a:pt x="0" y="539578"/>
                </a:cubicBezTo>
                <a:cubicBezTo>
                  <a:pt x="-21293" y="276999"/>
                  <a:pt x="25352" y="142740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3340" y="25795"/>
                  <a:pt x="288477" y="24592"/>
                  <a:pt x="564293" y="0"/>
                </a:cubicBezTo>
                <a:cubicBezTo>
                  <a:pt x="547796" y="109633"/>
                  <a:pt x="586168" y="353131"/>
                  <a:pt x="564293" y="539578"/>
                </a:cubicBezTo>
                <a:cubicBezTo>
                  <a:pt x="406293" y="555524"/>
                  <a:pt x="248348" y="511680"/>
                  <a:pt x="0" y="539578"/>
                </a:cubicBezTo>
                <a:cubicBezTo>
                  <a:pt x="-13756" y="347605"/>
                  <a:pt x="6537" y="136783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174945844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4368BA-7709-8088-CF2C-2D1DC4E03071}"/>
              </a:ext>
            </a:extLst>
          </p:cNvPr>
          <p:cNvSpPr/>
          <p:nvPr/>
        </p:nvSpPr>
        <p:spPr>
          <a:xfrm>
            <a:off x="7778893" y="4376517"/>
            <a:ext cx="420494" cy="401253"/>
          </a:xfrm>
          <a:custGeom>
            <a:avLst/>
            <a:gdLst>
              <a:gd name="csX0" fmla="*/ 0 w 420494"/>
              <a:gd name="csY0" fmla="*/ 0 h 401253"/>
              <a:gd name="csX1" fmla="*/ 420494 w 420494"/>
              <a:gd name="csY1" fmla="*/ 0 h 401253"/>
              <a:gd name="csX2" fmla="*/ 420494 w 420494"/>
              <a:gd name="csY2" fmla="*/ 401253 h 401253"/>
              <a:gd name="csX3" fmla="*/ 0 w 420494"/>
              <a:gd name="csY3" fmla="*/ 401253 h 401253"/>
              <a:gd name="csX4" fmla="*/ 0 w 420494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20494" h="401253" fill="none" extrusionOk="0">
                <a:moveTo>
                  <a:pt x="0" y="0"/>
                </a:moveTo>
                <a:cubicBezTo>
                  <a:pt x="189329" y="17676"/>
                  <a:pt x="224336" y="8658"/>
                  <a:pt x="420494" y="0"/>
                </a:cubicBezTo>
                <a:cubicBezTo>
                  <a:pt x="434777" y="189324"/>
                  <a:pt x="408415" y="231022"/>
                  <a:pt x="420494" y="401253"/>
                </a:cubicBezTo>
                <a:cubicBezTo>
                  <a:pt x="224293" y="412604"/>
                  <a:pt x="84366" y="402981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20494" h="401253" stroke="0" extrusionOk="0">
                <a:moveTo>
                  <a:pt x="0" y="0"/>
                </a:moveTo>
                <a:cubicBezTo>
                  <a:pt x="155708" y="588"/>
                  <a:pt x="304422" y="-11902"/>
                  <a:pt x="420494" y="0"/>
                </a:cubicBezTo>
                <a:cubicBezTo>
                  <a:pt x="426502" y="82837"/>
                  <a:pt x="416309" y="312226"/>
                  <a:pt x="420494" y="401253"/>
                </a:cubicBezTo>
                <a:cubicBezTo>
                  <a:pt x="217975" y="415933"/>
                  <a:pt x="93644" y="401769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0070C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B2DA75-D724-9AC9-288A-ECC8694847B1}"/>
              </a:ext>
            </a:extLst>
          </p:cNvPr>
          <p:cNvSpPr/>
          <p:nvPr/>
        </p:nvSpPr>
        <p:spPr>
          <a:xfrm>
            <a:off x="8464163" y="3398497"/>
            <a:ext cx="453875" cy="401253"/>
          </a:xfrm>
          <a:custGeom>
            <a:avLst/>
            <a:gdLst>
              <a:gd name="csX0" fmla="*/ 0 w 453875"/>
              <a:gd name="csY0" fmla="*/ 0 h 401253"/>
              <a:gd name="csX1" fmla="*/ 453875 w 453875"/>
              <a:gd name="csY1" fmla="*/ 0 h 401253"/>
              <a:gd name="csX2" fmla="*/ 453875 w 453875"/>
              <a:gd name="csY2" fmla="*/ 401253 h 401253"/>
              <a:gd name="csX3" fmla="*/ 0 w 453875"/>
              <a:gd name="csY3" fmla="*/ 401253 h 401253"/>
              <a:gd name="csX4" fmla="*/ 0 w 453875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53875" h="401253" fill="none" extrusionOk="0">
                <a:moveTo>
                  <a:pt x="0" y="0"/>
                </a:moveTo>
                <a:cubicBezTo>
                  <a:pt x="164430" y="-19692"/>
                  <a:pt x="334900" y="-32272"/>
                  <a:pt x="453875" y="0"/>
                </a:cubicBezTo>
                <a:cubicBezTo>
                  <a:pt x="462101" y="85819"/>
                  <a:pt x="454363" y="202185"/>
                  <a:pt x="453875" y="401253"/>
                </a:cubicBezTo>
                <a:cubicBezTo>
                  <a:pt x="237938" y="400580"/>
                  <a:pt x="112900" y="436985"/>
                  <a:pt x="0" y="401253"/>
                </a:cubicBezTo>
                <a:cubicBezTo>
                  <a:pt x="12079" y="204336"/>
                  <a:pt x="25826" y="74617"/>
                  <a:pt x="0" y="0"/>
                </a:cubicBezTo>
                <a:close/>
              </a:path>
              <a:path w="453875" h="401253" stroke="0" extrusionOk="0">
                <a:moveTo>
                  <a:pt x="0" y="0"/>
                </a:moveTo>
                <a:cubicBezTo>
                  <a:pt x="168494" y="-4313"/>
                  <a:pt x="277476" y="-28128"/>
                  <a:pt x="453875" y="0"/>
                </a:cubicBezTo>
                <a:cubicBezTo>
                  <a:pt x="465040" y="118892"/>
                  <a:pt x="419758" y="248178"/>
                  <a:pt x="453875" y="401253"/>
                </a:cubicBezTo>
                <a:cubicBezTo>
                  <a:pt x="277959" y="434538"/>
                  <a:pt x="199026" y="384805"/>
                  <a:pt x="0" y="401253"/>
                </a:cubicBezTo>
                <a:cubicBezTo>
                  <a:pt x="35169" y="212598"/>
                  <a:pt x="-13246" y="80907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E75628-377E-4256-678E-EDCB457A6CD1}"/>
              </a:ext>
            </a:extLst>
          </p:cNvPr>
          <p:cNvSpPr/>
          <p:nvPr/>
        </p:nvSpPr>
        <p:spPr>
          <a:xfrm>
            <a:off x="8165505" y="3475371"/>
            <a:ext cx="402888" cy="375314"/>
          </a:xfrm>
          <a:custGeom>
            <a:avLst/>
            <a:gdLst>
              <a:gd name="csX0" fmla="*/ 0 w 402888"/>
              <a:gd name="csY0" fmla="*/ 0 h 375314"/>
              <a:gd name="csX1" fmla="*/ 402888 w 402888"/>
              <a:gd name="csY1" fmla="*/ 0 h 375314"/>
              <a:gd name="csX2" fmla="*/ 402888 w 402888"/>
              <a:gd name="csY2" fmla="*/ 375314 h 375314"/>
              <a:gd name="csX3" fmla="*/ 0 w 402888"/>
              <a:gd name="csY3" fmla="*/ 375314 h 375314"/>
              <a:gd name="csX4" fmla="*/ 0 w 402888"/>
              <a:gd name="csY4" fmla="*/ 0 h 3753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375314" fill="none" extrusionOk="0">
                <a:moveTo>
                  <a:pt x="0" y="0"/>
                </a:moveTo>
                <a:cubicBezTo>
                  <a:pt x="123487" y="-6414"/>
                  <a:pt x="211207" y="15569"/>
                  <a:pt x="402888" y="0"/>
                </a:cubicBezTo>
                <a:cubicBezTo>
                  <a:pt x="394536" y="157721"/>
                  <a:pt x="396815" y="231494"/>
                  <a:pt x="402888" y="375314"/>
                </a:cubicBezTo>
                <a:cubicBezTo>
                  <a:pt x="249189" y="370159"/>
                  <a:pt x="171367" y="364152"/>
                  <a:pt x="0" y="375314"/>
                </a:cubicBezTo>
                <a:cubicBezTo>
                  <a:pt x="16055" y="206554"/>
                  <a:pt x="6305" y="110757"/>
                  <a:pt x="0" y="0"/>
                </a:cubicBezTo>
                <a:close/>
              </a:path>
              <a:path w="402888" h="375314" stroke="0" extrusionOk="0">
                <a:moveTo>
                  <a:pt x="0" y="0"/>
                </a:moveTo>
                <a:cubicBezTo>
                  <a:pt x="159365" y="16387"/>
                  <a:pt x="235557" y="19120"/>
                  <a:pt x="402888" y="0"/>
                </a:cubicBezTo>
                <a:cubicBezTo>
                  <a:pt x="395972" y="87242"/>
                  <a:pt x="418461" y="234669"/>
                  <a:pt x="402888" y="375314"/>
                </a:cubicBezTo>
                <a:cubicBezTo>
                  <a:pt x="249265" y="371316"/>
                  <a:pt x="142119" y="378434"/>
                  <a:pt x="0" y="375314"/>
                </a:cubicBezTo>
                <a:cubicBezTo>
                  <a:pt x="-18752" y="226181"/>
                  <a:pt x="-12731" y="171451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129764480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169216-16A6-CCDC-0705-8E15A865B436}"/>
              </a:ext>
            </a:extLst>
          </p:cNvPr>
          <p:cNvSpPr/>
          <p:nvPr/>
        </p:nvSpPr>
        <p:spPr>
          <a:xfrm>
            <a:off x="10096227" y="3930161"/>
            <a:ext cx="402888" cy="401253"/>
          </a:xfrm>
          <a:custGeom>
            <a:avLst/>
            <a:gdLst>
              <a:gd name="csX0" fmla="*/ 0 w 402888"/>
              <a:gd name="csY0" fmla="*/ 0 h 401253"/>
              <a:gd name="csX1" fmla="*/ 402888 w 402888"/>
              <a:gd name="csY1" fmla="*/ 0 h 401253"/>
              <a:gd name="csX2" fmla="*/ 402888 w 402888"/>
              <a:gd name="csY2" fmla="*/ 401253 h 401253"/>
              <a:gd name="csX3" fmla="*/ 0 w 402888"/>
              <a:gd name="csY3" fmla="*/ 401253 h 401253"/>
              <a:gd name="csX4" fmla="*/ 0 w 402888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401253" fill="none" extrusionOk="0">
                <a:moveTo>
                  <a:pt x="0" y="0"/>
                </a:moveTo>
                <a:cubicBezTo>
                  <a:pt x="146811" y="17131"/>
                  <a:pt x="297404" y="-16774"/>
                  <a:pt x="402888" y="0"/>
                </a:cubicBezTo>
                <a:cubicBezTo>
                  <a:pt x="417171" y="189324"/>
                  <a:pt x="390809" y="231022"/>
                  <a:pt x="402888" y="401253"/>
                </a:cubicBezTo>
                <a:cubicBezTo>
                  <a:pt x="289352" y="391454"/>
                  <a:pt x="150968" y="401826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02888" h="401253" stroke="0" extrusionOk="0">
                <a:moveTo>
                  <a:pt x="0" y="0"/>
                </a:moveTo>
                <a:cubicBezTo>
                  <a:pt x="169120" y="-6673"/>
                  <a:pt x="304543" y="-10508"/>
                  <a:pt x="402888" y="0"/>
                </a:cubicBezTo>
                <a:cubicBezTo>
                  <a:pt x="408896" y="82837"/>
                  <a:pt x="398703" y="312226"/>
                  <a:pt x="402888" y="401253"/>
                </a:cubicBezTo>
                <a:cubicBezTo>
                  <a:pt x="280941" y="385534"/>
                  <a:pt x="85554" y="395661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15E591-BC37-7FA3-FC92-BE38387931C2}"/>
              </a:ext>
            </a:extLst>
          </p:cNvPr>
          <p:cNvSpPr/>
          <p:nvPr/>
        </p:nvSpPr>
        <p:spPr>
          <a:xfrm>
            <a:off x="9500844" y="4003247"/>
            <a:ext cx="544395" cy="530292"/>
          </a:xfrm>
          <a:custGeom>
            <a:avLst/>
            <a:gdLst>
              <a:gd name="csX0" fmla="*/ 0 w 544395"/>
              <a:gd name="csY0" fmla="*/ 0 h 530292"/>
              <a:gd name="csX1" fmla="*/ 544395 w 544395"/>
              <a:gd name="csY1" fmla="*/ 0 h 530292"/>
              <a:gd name="csX2" fmla="*/ 544395 w 544395"/>
              <a:gd name="csY2" fmla="*/ 530292 h 530292"/>
              <a:gd name="csX3" fmla="*/ 0 w 544395"/>
              <a:gd name="csY3" fmla="*/ 530292 h 530292"/>
              <a:gd name="csX4" fmla="*/ 0 w 544395"/>
              <a:gd name="csY4" fmla="*/ 0 h 5302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4395" h="530292" fill="none" extrusionOk="0">
                <a:moveTo>
                  <a:pt x="0" y="0"/>
                </a:moveTo>
                <a:cubicBezTo>
                  <a:pt x="193849" y="-25301"/>
                  <a:pt x="482944" y="-24989"/>
                  <a:pt x="544395" y="0"/>
                </a:cubicBezTo>
                <a:cubicBezTo>
                  <a:pt x="561483" y="115961"/>
                  <a:pt x="565488" y="397696"/>
                  <a:pt x="544395" y="530292"/>
                </a:cubicBezTo>
                <a:cubicBezTo>
                  <a:pt x="418540" y="557651"/>
                  <a:pt x="174147" y="491525"/>
                  <a:pt x="0" y="530292"/>
                </a:cubicBezTo>
                <a:cubicBezTo>
                  <a:pt x="-35969" y="297747"/>
                  <a:pt x="40317" y="229148"/>
                  <a:pt x="0" y="0"/>
                </a:cubicBezTo>
                <a:close/>
              </a:path>
              <a:path w="544395" h="530292" stroke="0" extrusionOk="0">
                <a:moveTo>
                  <a:pt x="0" y="0"/>
                </a:moveTo>
                <a:cubicBezTo>
                  <a:pt x="223244" y="42223"/>
                  <a:pt x="391137" y="-5963"/>
                  <a:pt x="544395" y="0"/>
                </a:cubicBezTo>
                <a:cubicBezTo>
                  <a:pt x="588459" y="91585"/>
                  <a:pt x="543668" y="317988"/>
                  <a:pt x="544395" y="530292"/>
                </a:cubicBezTo>
                <a:cubicBezTo>
                  <a:pt x="388919" y="517076"/>
                  <a:pt x="151576" y="506084"/>
                  <a:pt x="0" y="530292"/>
                </a:cubicBezTo>
                <a:cubicBezTo>
                  <a:pt x="44777" y="304453"/>
                  <a:pt x="12929" y="113318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CA144F-0784-8AF4-ECBF-7A3BC6C74ADA}"/>
              </a:ext>
            </a:extLst>
          </p:cNvPr>
          <p:cNvSpPr/>
          <p:nvPr/>
        </p:nvSpPr>
        <p:spPr>
          <a:xfrm>
            <a:off x="9813580" y="3774307"/>
            <a:ext cx="389209" cy="401253"/>
          </a:xfrm>
          <a:custGeom>
            <a:avLst/>
            <a:gdLst>
              <a:gd name="csX0" fmla="*/ 0 w 389209"/>
              <a:gd name="csY0" fmla="*/ 0 h 401253"/>
              <a:gd name="csX1" fmla="*/ 389209 w 389209"/>
              <a:gd name="csY1" fmla="*/ 0 h 401253"/>
              <a:gd name="csX2" fmla="*/ 389209 w 389209"/>
              <a:gd name="csY2" fmla="*/ 401253 h 401253"/>
              <a:gd name="csX3" fmla="*/ 0 w 389209"/>
              <a:gd name="csY3" fmla="*/ 401253 h 401253"/>
              <a:gd name="csX4" fmla="*/ 0 w 389209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89209" h="401253" fill="none" extrusionOk="0">
                <a:moveTo>
                  <a:pt x="0" y="0"/>
                </a:moveTo>
                <a:cubicBezTo>
                  <a:pt x="172875" y="-35505"/>
                  <a:pt x="248443" y="20083"/>
                  <a:pt x="389209" y="0"/>
                </a:cubicBezTo>
                <a:cubicBezTo>
                  <a:pt x="391454" y="189324"/>
                  <a:pt x="365092" y="231022"/>
                  <a:pt x="389209" y="401253"/>
                </a:cubicBezTo>
                <a:cubicBezTo>
                  <a:pt x="305334" y="440043"/>
                  <a:pt x="152100" y="400997"/>
                  <a:pt x="0" y="401253"/>
                </a:cubicBezTo>
                <a:cubicBezTo>
                  <a:pt x="-40252" y="214390"/>
                  <a:pt x="27033" y="178173"/>
                  <a:pt x="0" y="0"/>
                </a:cubicBezTo>
                <a:close/>
              </a:path>
              <a:path w="389209" h="401253" stroke="0" extrusionOk="0">
                <a:moveTo>
                  <a:pt x="0" y="0"/>
                </a:moveTo>
                <a:cubicBezTo>
                  <a:pt x="128752" y="-25332"/>
                  <a:pt x="258198" y="46536"/>
                  <a:pt x="389209" y="0"/>
                </a:cubicBezTo>
                <a:cubicBezTo>
                  <a:pt x="391205" y="82837"/>
                  <a:pt x="389037" y="312226"/>
                  <a:pt x="389209" y="401253"/>
                </a:cubicBezTo>
                <a:cubicBezTo>
                  <a:pt x="247859" y="409185"/>
                  <a:pt x="89926" y="381193"/>
                  <a:pt x="0" y="401253"/>
                </a:cubicBezTo>
                <a:cubicBezTo>
                  <a:pt x="-29245" y="223792"/>
                  <a:pt x="30405" y="11722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E366A48B-654E-1DF3-BD68-01578A8C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69" y="1013483"/>
            <a:ext cx="4845779" cy="323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1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0" grpId="0" animBg="1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59C14EC-A56D-9A6B-D417-547428A22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BAFBB750-60AB-AFA5-9F18-8187294D0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53F30061-D778-59A8-76C4-8322E18E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0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B44056-506F-7508-D2D5-5688B1817A2B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come with all the knowledge it needs to do the job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20BF8-7FF7-6AF0-2E12-CD7F130FB973}"/>
              </a:ext>
            </a:extLst>
          </p:cNvPr>
          <p:cNvSpPr txBox="1"/>
          <p:nvPr/>
        </p:nvSpPr>
        <p:spPr>
          <a:xfrm>
            <a:off x="977462" y="213652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the knowledge with the task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3BC09-11A3-5B04-94FC-9D83732180AF}"/>
              </a:ext>
            </a:extLst>
          </p:cNvPr>
          <p:cNvSpPr txBox="1"/>
          <p:nvPr/>
        </p:nvSpPr>
        <p:spPr>
          <a:xfrm>
            <a:off x="977462" y="442719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Save knowledge into files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38FE5-D5D2-7175-5617-B893753B50B2}"/>
              </a:ext>
            </a:extLst>
          </p:cNvPr>
          <p:cNvSpPr txBox="1"/>
          <p:nvPr/>
        </p:nvSpPr>
        <p:spPr>
          <a:xfrm>
            <a:off x="977462" y="4950410"/>
            <a:ext cx="6653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Start assembling your knowledge library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7C4E7-75B2-825A-9E7D-7F370AC0F6A2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4356BA-80E4-8823-5386-54B5EE9A3025}"/>
              </a:ext>
            </a:extLst>
          </p:cNvPr>
          <p:cNvSpPr txBox="1"/>
          <p:nvPr/>
        </p:nvSpPr>
        <p:spPr>
          <a:xfrm>
            <a:off x="977462" y="302024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output degrades as conversation progresses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6C19-BE76-1DFB-0D12-585C7D934899}"/>
              </a:ext>
            </a:extLst>
          </p:cNvPr>
          <p:cNvSpPr txBox="1"/>
          <p:nvPr/>
        </p:nvSpPr>
        <p:spPr>
          <a:xfrm>
            <a:off x="977462" y="354346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We have to start over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pic>
        <p:nvPicPr>
          <p:cNvPr id="13" name="Picture 1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43C7C712-DB77-0AD9-8E92-ACFD634AD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490" y="129580"/>
            <a:ext cx="2889688" cy="4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10" grpId="0"/>
      <p:bldP spid="11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4906C32-ED30-1900-C93B-A614905B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F9E0F-A14F-B20B-A3CE-FAF7FE0FF02B}"/>
              </a:ext>
            </a:extLst>
          </p:cNvPr>
          <p:cNvSpPr txBox="1"/>
          <p:nvPr/>
        </p:nvSpPr>
        <p:spPr>
          <a:xfrm>
            <a:off x="5009003" y="3044279"/>
            <a:ext cx="21739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2. Focus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EDCE99-1C73-61A2-8075-473B6085E878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71E24D9-DBAB-4C4A-7B87-75859B2A5D3E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6703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D1AD5C1-8B75-8FA5-83C0-DE9FD2FB7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D986FE-FD8F-557D-42B8-63D617CD9431}"/>
              </a:ext>
            </a:extLst>
          </p:cNvPr>
          <p:cNvSpPr txBox="1"/>
          <p:nvPr/>
        </p:nvSpPr>
        <p:spPr>
          <a:xfrm>
            <a:off x="1028237" y="210772"/>
            <a:ext cx="7159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69B288A8-F610-16E2-5071-4BFCF4EC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C0C885-A780-13EE-724B-6F20751B5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F133D5C-60BB-35FD-36EF-9A8BCB584BD2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86E9B4-195B-FF2E-B184-97DEA7135B11}"/>
              </a:ext>
            </a:extLst>
          </p:cNvPr>
          <p:cNvSpPr txBox="1"/>
          <p:nvPr/>
        </p:nvSpPr>
        <p:spPr>
          <a:xfrm>
            <a:off x="848498" y="31777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C3CE4-DDF1-D26A-6EB0-67B05D6E40A0}"/>
              </a:ext>
            </a:extLst>
          </p:cNvPr>
          <p:cNvSpPr txBox="1"/>
          <p:nvPr/>
        </p:nvSpPr>
        <p:spPr>
          <a:xfrm>
            <a:off x="910282" y="3620509"/>
            <a:ext cx="12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committed!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93B2BB-E69A-F0D4-E3E9-B9C0584B797C}"/>
              </a:ext>
            </a:extLst>
          </p:cNvPr>
          <p:cNvSpPr txBox="1"/>
          <p:nvPr/>
        </p:nvSpPr>
        <p:spPr>
          <a:xfrm>
            <a:off x="1028237" y="3177725"/>
            <a:ext cx="96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commit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A7338D-DACC-8268-D530-985A9B1B6145}"/>
              </a:ext>
            </a:extLst>
          </p:cNvPr>
          <p:cNvSpPr txBox="1"/>
          <p:nvPr/>
        </p:nvSpPr>
        <p:spPr>
          <a:xfrm>
            <a:off x="848498" y="15644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FF06B-79F0-A362-6575-F67AF8C3E552}"/>
              </a:ext>
            </a:extLst>
          </p:cNvPr>
          <p:cNvSpPr txBox="1"/>
          <p:nvPr/>
        </p:nvSpPr>
        <p:spPr>
          <a:xfrm>
            <a:off x="1028237" y="1564466"/>
            <a:ext cx="1630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do this task: 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3C68E2-6B1E-334C-A966-ADCF6E046271}"/>
              </a:ext>
            </a:extLst>
          </p:cNvPr>
          <p:cNvSpPr txBox="1"/>
          <p:nvPr/>
        </p:nvSpPr>
        <p:spPr>
          <a:xfrm>
            <a:off x="1028237" y="200274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FADF49-A0F0-36E0-8C81-4FB075CD0044}"/>
              </a:ext>
            </a:extLst>
          </p:cNvPr>
          <p:cNvSpPr txBox="1"/>
          <p:nvPr/>
        </p:nvSpPr>
        <p:spPr>
          <a:xfrm>
            <a:off x="998539" y="24822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25A9FC-53CE-74C6-8D7B-2286E8FA4141}"/>
              </a:ext>
            </a:extLst>
          </p:cNvPr>
          <p:cNvSpPr txBox="1"/>
          <p:nvPr/>
        </p:nvSpPr>
        <p:spPr>
          <a:xfrm>
            <a:off x="8639630" y="1134032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A8CA4A5B-F551-2938-F1C7-231B5454D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458" y="1646126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D91D48-3385-B949-201F-66E152B2B6AC}"/>
              </a:ext>
            </a:extLst>
          </p:cNvPr>
          <p:cNvSpPr/>
          <p:nvPr/>
        </p:nvSpPr>
        <p:spPr>
          <a:xfrm>
            <a:off x="9338321" y="1849572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5165A1-9DE1-8803-F4CA-5B1910A59A2D}"/>
              </a:ext>
            </a:extLst>
          </p:cNvPr>
          <p:cNvSpPr/>
          <p:nvPr/>
        </p:nvSpPr>
        <p:spPr>
          <a:xfrm>
            <a:off x="7192191" y="1849217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25C9-B436-8468-7788-39E0475198E7}"/>
              </a:ext>
            </a:extLst>
          </p:cNvPr>
          <p:cNvSpPr/>
          <p:nvPr/>
        </p:nvSpPr>
        <p:spPr>
          <a:xfrm>
            <a:off x="8996294" y="2127214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297A33-A499-6F1F-D9AA-CF752D5C6C8B}"/>
              </a:ext>
            </a:extLst>
          </p:cNvPr>
          <p:cNvSpPr/>
          <p:nvPr/>
        </p:nvSpPr>
        <p:spPr>
          <a:xfrm>
            <a:off x="8049427" y="1845646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755509-8447-6613-9012-8826E56F5103}"/>
              </a:ext>
            </a:extLst>
          </p:cNvPr>
          <p:cNvSpPr/>
          <p:nvPr/>
        </p:nvSpPr>
        <p:spPr>
          <a:xfrm>
            <a:off x="9559279" y="2408688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C7CA66-52C2-3779-5A98-D8A649E17EC7}"/>
              </a:ext>
            </a:extLst>
          </p:cNvPr>
          <p:cNvSpPr/>
          <p:nvPr/>
        </p:nvSpPr>
        <p:spPr>
          <a:xfrm>
            <a:off x="7191352" y="2409891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FB4E45-3AA2-CCEA-BA24-8AD970E518D4}"/>
              </a:ext>
            </a:extLst>
          </p:cNvPr>
          <p:cNvSpPr/>
          <p:nvPr/>
        </p:nvSpPr>
        <p:spPr>
          <a:xfrm>
            <a:off x="7192191" y="2127214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9DA3FB-7732-26BD-DF09-A8027223F58B}"/>
              </a:ext>
            </a:extLst>
          </p:cNvPr>
          <p:cNvSpPr/>
          <p:nvPr/>
        </p:nvSpPr>
        <p:spPr>
          <a:xfrm>
            <a:off x="8830123" y="1845647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D8A0B7-1BF5-7AF3-87E8-625123145FBB}"/>
              </a:ext>
            </a:extLst>
          </p:cNvPr>
          <p:cNvSpPr txBox="1"/>
          <p:nvPr/>
        </p:nvSpPr>
        <p:spPr>
          <a:xfrm>
            <a:off x="7126279" y="1027325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0EB020E-D581-D7C8-101C-D9E9EB669621}"/>
              </a:ext>
            </a:extLst>
          </p:cNvPr>
          <p:cNvCxnSpPr/>
          <p:nvPr/>
        </p:nvCxnSpPr>
        <p:spPr>
          <a:xfrm>
            <a:off x="7681050" y="1314053"/>
            <a:ext cx="1445178" cy="6705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44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5" grpId="0"/>
      <p:bldP spid="19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7B7C394-6166-9F46-F2C5-DE27DDE13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34609-C90B-6066-C26F-F408F7EB180D}"/>
              </a:ext>
            </a:extLst>
          </p:cNvPr>
          <p:cNvSpPr txBox="1"/>
          <p:nvPr/>
        </p:nvSpPr>
        <p:spPr>
          <a:xfrm>
            <a:off x="1028237" y="210772"/>
            <a:ext cx="8946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 – dedicated committer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1B6490EF-7CD8-266C-C66D-254567B66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0265C2-C355-4E44-88F7-658B5CF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825FE3-CF1D-33E3-04FD-C368EB2BECBE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7492D2F-2907-536B-E4C4-863EAD6316CE}"/>
              </a:ext>
            </a:extLst>
          </p:cNvPr>
          <p:cNvSpPr/>
          <p:nvPr/>
        </p:nvSpPr>
        <p:spPr>
          <a:xfrm>
            <a:off x="6606746" y="1301578"/>
            <a:ext cx="3814119" cy="1400433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E0636-D611-8768-89F4-2175AD99A73A}"/>
              </a:ext>
            </a:extLst>
          </p:cNvPr>
          <p:cNvSpPr txBox="1"/>
          <p:nvPr/>
        </p:nvSpPr>
        <p:spPr>
          <a:xfrm>
            <a:off x="1494621" y="2163714"/>
            <a:ext cx="2589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Main 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Claude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3B0FFB-D2BB-3977-7EE5-39A6E6B9C6B7}"/>
              </a:ext>
            </a:extLst>
          </p:cNvPr>
          <p:cNvSpPr txBox="1"/>
          <p:nvPr/>
        </p:nvSpPr>
        <p:spPr>
          <a:xfrm>
            <a:off x="6866185" y="1301578"/>
            <a:ext cx="34185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accent5">
                    <a:lumMod val="50000"/>
                  </a:schemeClr>
                </a:solidFill>
              </a:rPr>
              <a:t>Little Committer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BC2B6-5CF3-BA73-B053-F05D9015A320}"/>
              </a:ext>
            </a:extLst>
          </p:cNvPr>
          <p:cNvSpPr txBox="1"/>
          <p:nvPr/>
        </p:nvSpPr>
        <p:spPr>
          <a:xfrm>
            <a:off x="7924653" y="3917778"/>
            <a:ext cx="1301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CLAUDE.md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09E23-D137-81A1-D10F-D4BAF5F23628}"/>
              </a:ext>
            </a:extLst>
          </p:cNvPr>
          <p:cNvSpPr/>
          <p:nvPr/>
        </p:nvSpPr>
        <p:spPr>
          <a:xfrm>
            <a:off x="7434207" y="3925067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968656-C586-650E-139D-D1C2DC3AE02F}"/>
              </a:ext>
            </a:extLst>
          </p:cNvPr>
          <p:cNvCxnSpPr>
            <a:cxnSpLocks/>
          </p:cNvCxnSpPr>
          <p:nvPr/>
        </p:nvCxnSpPr>
        <p:spPr>
          <a:xfrm>
            <a:off x="4861704" y="4088524"/>
            <a:ext cx="2306351" cy="0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B2F6E-9592-4FE4-873D-F2DB687070EC}"/>
              </a:ext>
            </a:extLst>
          </p:cNvPr>
          <p:cNvCxnSpPr>
            <a:cxnSpLocks/>
          </p:cNvCxnSpPr>
          <p:nvPr/>
        </p:nvCxnSpPr>
        <p:spPr>
          <a:xfrm>
            <a:off x="8564930" y="2832211"/>
            <a:ext cx="0" cy="95558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7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27FDFE7-3960-06F0-2D78-2DBF59D7A375}"/>
              </a:ext>
            </a:extLst>
          </p:cNvPr>
          <p:cNvSpPr txBox="1"/>
          <p:nvPr/>
        </p:nvSpPr>
        <p:spPr>
          <a:xfrm>
            <a:off x="7670620" y="6338292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borrowed from </a:t>
            </a:r>
            <a:r>
              <a:rPr lang="en-US" i="1"/>
              <a:t>Elisabeth Hendrickson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8D1C1-4D4A-A63E-80FA-4C44AF14B2D1}"/>
              </a:ext>
            </a:extLst>
          </p:cNvPr>
          <p:cNvSpPr txBox="1"/>
          <p:nvPr/>
        </p:nvSpPr>
        <p:spPr>
          <a:xfrm>
            <a:off x="547814" y="3416608"/>
            <a:ext cx="113599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proactive and flag issues before they become problems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227D28-7787-E43F-35D7-DD91363BE834}"/>
              </a:ext>
            </a:extLst>
          </p:cNvPr>
          <p:cNvSpPr txBox="1"/>
          <p:nvPr/>
        </p:nvSpPr>
        <p:spPr>
          <a:xfrm>
            <a:off x="547814" y="1687033"/>
            <a:ext cx="112281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very honest. Tell me something I need to know even if I don't want to hear it</a:t>
            </a:r>
            <a:r>
              <a:rPr lang="en-US" sz="3200" baseline="30000">
                <a:latin typeface="Fira Code" pitchFamily="49" charset="0"/>
                <a:ea typeface="Fira Code" pitchFamily="49" charset="0"/>
                <a:cs typeface="Fira Code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95280790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D18BC92-D5E4-E3EF-321F-915C91AAE895}"/>
              </a:ext>
            </a:extLst>
          </p:cNvPr>
          <p:cNvSpPr txBox="1"/>
          <p:nvPr/>
        </p:nvSpPr>
        <p:spPr>
          <a:xfrm>
            <a:off x="753216" y="2951946"/>
            <a:ext cx="9725314" cy="96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 see you’re about to </a:t>
            </a:r>
            <a:r>
              <a:rPr lang="en-US" sz="2800"/>
              <a:t>commit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n-US" sz="2800"/>
              <a:t> entire </a:t>
            </a:r>
            <a:r>
              <a:rPr lang="en-US" sz="2800" b="1" i="1"/>
              <a:t>node_modules </a:t>
            </a:r>
            <a:r>
              <a:rPr lang="en-US" sz="2800" b="1"/>
              <a:t>directory</a:t>
            </a:r>
            <a:r>
              <a:rPr lang="en-US" sz="2800"/>
              <a:t>. </a:t>
            </a:r>
            <a:br>
              <a:rPr lang="en-US" sz="2800"/>
            </a:b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This is generally a bad practice as it bloats the repostitory.</a:t>
            </a:r>
          </a:p>
        </p:txBody>
      </p:sp>
    </p:spTree>
    <p:extLst>
      <p:ext uri="{BB962C8B-B14F-4D97-AF65-F5344CB8AC3E}">
        <p14:creationId xmlns:p14="http://schemas.microsoft.com/office/powerpoint/2010/main" val="4153281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327CF-0F3A-4EFF-56A7-40BD96D82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FB23E2-08BF-9CB1-33E4-5DB036EC6C5E}"/>
              </a:ext>
            </a:extLst>
          </p:cNvPr>
          <p:cNvSpPr txBox="1"/>
          <p:nvPr/>
        </p:nvSpPr>
        <p:spPr>
          <a:xfrm>
            <a:off x="3181580" y="3044279"/>
            <a:ext cx="36231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1. Bad Results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3DC6931-8DEC-DF29-8438-55CB39AF678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260F7EA-D06C-F772-337F-CED96A618A13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37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2EC0B93C-DE6A-8182-1688-347BCC271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207F9F7-DB8C-D466-DED7-DEF18F7579BA}"/>
              </a:ext>
            </a:extLst>
          </p:cNvPr>
          <p:cNvSpPr txBox="1"/>
          <p:nvPr/>
        </p:nvSpPr>
        <p:spPr>
          <a:xfrm>
            <a:off x="674956" y="2951946"/>
            <a:ext cx="10842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 docs file has an </a:t>
            </a:r>
            <a:r>
              <a:rPr lang="en-US" sz="2800" b="1"/>
              <a:t>underscore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/>
              <a:t>in its name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instead of a hyphen.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Before committing, </a:t>
            </a:r>
            <a:r>
              <a:rPr lang="en-US" sz="2800" b="1"/>
              <a:t>should I rename it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to use hyphens for consistency?</a:t>
            </a:r>
          </a:p>
        </p:txBody>
      </p:sp>
    </p:spTree>
    <p:extLst>
      <p:ext uri="{BB962C8B-B14F-4D97-AF65-F5344CB8AC3E}">
        <p14:creationId xmlns:p14="http://schemas.microsoft.com/office/powerpoint/2010/main" val="2986318544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8CA2D45-0245-872D-EFB5-6402049F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1B4BB8F-29E8-67D8-68E6-0207E2D954AA}"/>
              </a:ext>
            </a:extLst>
          </p:cNvPr>
          <p:cNvSpPr txBox="1"/>
          <p:nvPr/>
        </p:nvSpPr>
        <p:spPr>
          <a:xfrm>
            <a:off x="2685533" y="2736502"/>
            <a:ext cx="7891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There’s an issue with the </a:t>
            </a:r>
            <a:r>
              <a:rPr lang="en-US" sz="2800"/>
              <a:t>PDF file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– it’s </a:t>
            </a:r>
            <a:r>
              <a:rPr lang="en-US" sz="2800"/>
              <a:t>staged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as new but also shows as </a:t>
            </a:r>
            <a:r>
              <a:rPr lang="en-US" sz="2800"/>
              <a:t>deleted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sz="2800"/>
              <a:t>Should I unstage 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or do you want to keep the file?</a:t>
            </a:r>
          </a:p>
        </p:txBody>
      </p:sp>
    </p:spTree>
    <p:extLst>
      <p:ext uri="{BB962C8B-B14F-4D97-AF65-F5344CB8AC3E}">
        <p14:creationId xmlns:p14="http://schemas.microsoft.com/office/powerpoint/2010/main" val="56669639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6829C32-8696-2B3F-E2B4-7EE5D59CC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9B897E2D-A6DF-B6AA-C254-D543F74B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000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C83D45-EFE9-8CA3-3C8A-19136C6462A3}"/>
              </a:ext>
            </a:extLst>
          </p:cNvPr>
          <p:cNvSpPr/>
          <p:nvPr/>
        </p:nvSpPr>
        <p:spPr>
          <a:xfrm>
            <a:off x="6789898" y="1451689"/>
            <a:ext cx="3749683" cy="822576"/>
          </a:xfrm>
          <a:prstGeom prst="rect">
            <a:avLst/>
          </a:prstGeom>
          <a:solidFill>
            <a:srgbClr val="FFFF00">
              <a:alpha val="79608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97F133-9CCF-C4FA-8BEF-D2917E9BA734}"/>
              </a:ext>
            </a:extLst>
          </p:cNvPr>
          <p:cNvSpPr txBox="1"/>
          <p:nvPr/>
        </p:nvSpPr>
        <p:spPr>
          <a:xfrm>
            <a:off x="2622623" y="713070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8D1825-8FEA-7D78-6E14-C33AC6BE8B6E}"/>
              </a:ext>
            </a:extLst>
          </p:cNvPr>
          <p:cNvSpPr txBox="1"/>
          <p:nvPr/>
        </p:nvSpPr>
        <p:spPr>
          <a:xfrm>
            <a:off x="7945732" y="708425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339D94EF-7E17-826F-E994-44D95A205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51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3C155C5-7505-CCFC-16BC-87A522AE6B70}"/>
              </a:ext>
            </a:extLst>
          </p:cNvPr>
          <p:cNvSpPr/>
          <p:nvPr/>
        </p:nvSpPr>
        <p:spPr>
          <a:xfrm>
            <a:off x="3321314" y="1428610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01C69A-171C-0675-DB71-81B29C0B33ED}"/>
              </a:ext>
            </a:extLst>
          </p:cNvPr>
          <p:cNvSpPr/>
          <p:nvPr/>
        </p:nvSpPr>
        <p:spPr>
          <a:xfrm>
            <a:off x="1175184" y="1428255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D5D4ED6-BEC4-1ECF-D4C0-5483CAAF9D1E}"/>
              </a:ext>
            </a:extLst>
          </p:cNvPr>
          <p:cNvSpPr/>
          <p:nvPr/>
        </p:nvSpPr>
        <p:spPr>
          <a:xfrm>
            <a:off x="2979287" y="1706252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C48D346-B8EE-4183-99B0-8024AB30373C}"/>
              </a:ext>
            </a:extLst>
          </p:cNvPr>
          <p:cNvSpPr/>
          <p:nvPr/>
        </p:nvSpPr>
        <p:spPr>
          <a:xfrm>
            <a:off x="2032420" y="1424684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A5821EA-E5CD-0F41-495C-22B937A56BFD}"/>
              </a:ext>
            </a:extLst>
          </p:cNvPr>
          <p:cNvSpPr/>
          <p:nvPr/>
        </p:nvSpPr>
        <p:spPr>
          <a:xfrm>
            <a:off x="3542272" y="1987726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F8E47FD-70C3-6632-7F8A-8701DAF42DA9}"/>
              </a:ext>
            </a:extLst>
          </p:cNvPr>
          <p:cNvSpPr/>
          <p:nvPr/>
        </p:nvSpPr>
        <p:spPr>
          <a:xfrm>
            <a:off x="1174345" y="1988929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7028A7B-D551-74D1-3D05-D18B50500B2A}"/>
              </a:ext>
            </a:extLst>
          </p:cNvPr>
          <p:cNvSpPr/>
          <p:nvPr/>
        </p:nvSpPr>
        <p:spPr>
          <a:xfrm>
            <a:off x="1175184" y="1706252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BEA312-8028-9EC0-1E9D-4C9348582048}"/>
              </a:ext>
            </a:extLst>
          </p:cNvPr>
          <p:cNvSpPr/>
          <p:nvPr/>
        </p:nvSpPr>
        <p:spPr>
          <a:xfrm>
            <a:off x="2813116" y="142468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992909-E083-BACB-BCC0-C3DE721B6A08}"/>
              </a:ext>
            </a:extLst>
          </p:cNvPr>
          <p:cNvSpPr txBox="1"/>
          <p:nvPr/>
        </p:nvSpPr>
        <p:spPr>
          <a:xfrm>
            <a:off x="2778686" y="1340813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49" name="Right Brace 48">
            <a:extLst>
              <a:ext uri="{FF2B5EF4-FFF2-40B4-BE49-F238E27FC236}">
                <a16:creationId xmlns:a16="http://schemas.microsoft.com/office/drawing/2014/main" id="{35AF6623-E662-F639-20AC-E5E54AB3E02B}"/>
              </a:ext>
            </a:extLst>
          </p:cNvPr>
          <p:cNvSpPr/>
          <p:nvPr/>
        </p:nvSpPr>
        <p:spPr>
          <a:xfrm>
            <a:off x="5203101" y="1417069"/>
            <a:ext cx="205946" cy="857196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23E4F94B-34EA-A21B-1BE2-4A2A51504F05}"/>
              </a:ext>
            </a:extLst>
          </p:cNvPr>
          <p:cNvSpPr/>
          <p:nvPr/>
        </p:nvSpPr>
        <p:spPr>
          <a:xfrm flipH="1">
            <a:off x="6318408" y="1428338"/>
            <a:ext cx="205945" cy="84291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151637-E6C7-FC7F-C04A-70F2616FAF10}"/>
              </a:ext>
            </a:extLst>
          </p:cNvPr>
          <p:cNvSpPr txBox="1"/>
          <p:nvPr/>
        </p:nvSpPr>
        <p:spPr>
          <a:xfrm>
            <a:off x="5531191" y="1539811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same</a:t>
            </a:r>
          </a:p>
          <a:p>
            <a:pPr algn="ctr"/>
            <a:r>
              <a:rPr lang="en-US"/>
              <a:t>size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C8A9F1-7D36-3A82-19F6-6FA20449872F}"/>
              </a:ext>
            </a:extLst>
          </p:cNvPr>
          <p:cNvSpPr txBox="1"/>
          <p:nvPr/>
        </p:nvSpPr>
        <p:spPr>
          <a:xfrm>
            <a:off x="788505" y="5829397"/>
            <a:ext cx="5065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dilutes attention across everything (</a:t>
            </a:r>
            <a:r>
              <a:rPr lang="en-US" b="1"/>
              <a:t>shallow</a:t>
            </a:r>
            <a:r>
              <a:rPr lang="en-US"/>
              <a:t> focus)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941E2B-1E18-AE90-3A61-F56B95CA7D18}"/>
              </a:ext>
            </a:extLst>
          </p:cNvPr>
          <p:cNvSpPr txBox="1"/>
          <p:nvPr/>
        </p:nvSpPr>
        <p:spPr>
          <a:xfrm>
            <a:off x="1485502" y="6165946"/>
            <a:ext cx="2912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 fixates on the </a:t>
            </a:r>
            <a:r>
              <a:rPr lang="en-US" b="1"/>
              <a:t>wrong</a:t>
            </a:r>
            <a:r>
              <a:rPr lang="en-US"/>
              <a:t> </a:t>
            </a:r>
            <a:r>
              <a:rPr lang="en-US" b="1"/>
              <a:t>parts</a:t>
            </a:r>
          </a:p>
        </p:txBody>
      </p:sp>
    </p:spTree>
    <p:extLst>
      <p:ext uri="{BB962C8B-B14F-4D97-AF65-F5344CB8AC3E}">
        <p14:creationId xmlns:p14="http://schemas.microsoft.com/office/powerpoint/2010/main" val="15046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/>
      <p:bldP spid="49" grpId="0" animBg="1"/>
      <p:bldP spid="50" grpId="0" animBg="1"/>
      <p:bldP spid="51" grpId="0"/>
      <p:bldP spid="54" grpId="0"/>
      <p:bldP spid="55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BDBB090-71B9-0CDD-DDA4-02C22A093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F212040-B9C0-99E4-2D3A-6DD63AC8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775" y="1391581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38B98FE-0D06-E3BC-26BC-89A754AA7FAE}"/>
              </a:ext>
            </a:extLst>
          </p:cNvPr>
          <p:cNvSpPr txBox="1"/>
          <p:nvPr/>
        </p:nvSpPr>
        <p:spPr>
          <a:xfrm>
            <a:off x="5016217" y="932967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064551-F54B-360D-230E-58DEB9A03DA1}"/>
              </a:ext>
            </a:extLst>
          </p:cNvPr>
          <p:cNvSpPr/>
          <p:nvPr/>
        </p:nvSpPr>
        <p:spPr>
          <a:xfrm>
            <a:off x="3675419" y="161415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10296-A731-4C94-8B3D-03B46E0892A8}"/>
              </a:ext>
            </a:extLst>
          </p:cNvPr>
          <p:cNvSpPr txBox="1"/>
          <p:nvPr/>
        </p:nvSpPr>
        <p:spPr>
          <a:xfrm>
            <a:off x="3646947" y="1537709"/>
            <a:ext cx="6206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D57DE04-0B96-6F36-4A49-13A814EBBD7C}"/>
              </a:ext>
            </a:extLst>
          </p:cNvPr>
          <p:cNvSpPr/>
          <p:nvPr/>
        </p:nvSpPr>
        <p:spPr>
          <a:xfrm>
            <a:off x="3029575" y="1588131"/>
            <a:ext cx="322864" cy="3864007"/>
          </a:xfrm>
          <a:prstGeom prst="roundRect">
            <a:avLst>
              <a:gd name="adj" fmla="val 5182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hat kind">
            <a:extLst>
              <a:ext uri="{FF2B5EF4-FFF2-40B4-BE49-F238E27FC236}">
                <a16:creationId xmlns:a16="http://schemas.microsoft.com/office/drawing/2014/main" id="{E898E780-58F0-93E2-8B1A-C8B0B23F4542}"/>
              </a:ext>
            </a:extLst>
          </p:cNvPr>
          <p:cNvSpPr txBox="1"/>
          <p:nvPr/>
        </p:nvSpPr>
        <p:spPr>
          <a:xfrm>
            <a:off x="1334279" y="5748712"/>
            <a:ext cx="940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>
                <a:solidFill>
                  <a:srgbClr val="002060"/>
                </a:solidFill>
              </a:rPr>
              <a:t>narrow scope = </a:t>
            </a:r>
            <a:r>
              <a:rPr lang="en-US" sz="3600" b="1" i="1">
                <a:solidFill>
                  <a:srgbClr val="002060"/>
                </a:solidFill>
              </a:rPr>
              <a:t>way</a:t>
            </a:r>
            <a:r>
              <a:rPr lang="en-US" sz="3600" i="1">
                <a:solidFill>
                  <a:srgbClr val="002060"/>
                </a:solidFill>
              </a:rPr>
              <a:t> better instruction following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56996-021F-6178-5AAA-CBFE2B448922}"/>
              </a:ext>
            </a:extLst>
          </p:cNvPr>
          <p:cNvSpPr txBox="1"/>
          <p:nvPr/>
        </p:nvSpPr>
        <p:spPr>
          <a:xfrm>
            <a:off x="9224859" y="2780989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1E373-0884-5833-6044-86E50D33B317}"/>
              </a:ext>
            </a:extLst>
          </p:cNvPr>
          <p:cNvSpPr txBox="1"/>
          <p:nvPr/>
        </p:nvSpPr>
        <p:spPr>
          <a:xfrm>
            <a:off x="8957177" y="3243899"/>
            <a:ext cx="17849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Focused Agent</a:t>
            </a:r>
          </a:p>
        </p:txBody>
      </p:sp>
      <p:pic>
        <p:nvPicPr>
          <p:cNvPr id="5" name="Picture 4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02D3A083-0753-7EEE-5547-D3B93361F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26937">
            <a:off x="8854890" y="2799022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0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F2E22F-2DDA-8BBD-B10F-DF6065184051}"/>
              </a:ext>
            </a:extLst>
          </p:cNvPr>
          <p:cNvSpPr txBox="1"/>
          <p:nvPr/>
        </p:nvSpPr>
        <p:spPr>
          <a:xfrm>
            <a:off x="609598" y="474345"/>
            <a:ext cx="664253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A unit test should: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Fail for only one reason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Use meaningful names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Avoid unnecessary setup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Isolate the unit under test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Assert observable behavior, not implementation details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read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maintain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rely on execution order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Clean up after itself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Provide clear failure messages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Cover edge cases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expected behavior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refactoring safer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Increase confidence, not complexity</a:t>
            </a:r>
          </a:p>
        </p:txBody>
      </p:sp>
    </p:spTree>
    <p:extLst>
      <p:ext uri="{BB962C8B-B14F-4D97-AF65-F5344CB8AC3E}">
        <p14:creationId xmlns:p14="http://schemas.microsoft.com/office/powerpoint/2010/main" val="54898476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14636C5-F25F-C817-053B-846946FA2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66E6D1-D6CB-0142-9501-8D09A251A7C1}"/>
              </a:ext>
            </a:extLst>
          </p:cNvPr>
          <p:cNvSpPr txBox="1"/>
          <p:nvPr/>
        </p:nvSpPr>
        <p:spPr>
          <a:xfrm>
            <a:off x="614856" y="474345"/>
            <a:ext cx="1092024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When doing a programming project: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Review code collaboratively to spread knowledge and reduce blind spots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Prefer simple designs first; only add complexity when clearly justified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Track work visibly so everyone can see priorities and progress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Protect psychological safety so team members can admit mistakes early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Refactor continuously instead of postponing cleanup to a "later" 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Define clear acceptance criteria before starting 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Version everything that matters: code, configuration, infrastructure, and docs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Monitor production systems and treat observability as a first-class feature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onboarding easy by providing setup scripts and clear contributor guides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Align technical decisions with long-term maintainability, not short-term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Hold regular retrospectives to improve process, not just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failure scenarios deliberately, not only the happy path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Leave the codebase better than you found it, even in small ways</a:t>
            </a:r>
          </a:p>
        </p:txBody>
      </p:sp>
    </p:spTree>
    <p:extLst>
      <p:ext uri="{BB962C8B-B14F-4D97-AF65-F5344CB8AC3E}">
        <p14:creationId xmlns:p14="http://schemas.microsoft.com/office/powerpoint/2010/main" val="2369808003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E1D30AAB-109D-C6AE-CC17-CEB428AB9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12444E07-3FCE-888C-4D34-5AD40859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E635C7BD-6BF7-5030-5F51-D9F2E9CB4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FABF36A-269F-45B8-EF5D-927C8DF85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DFDEBCF5-B62F-6FCF-E11A-678656581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AF6C7F-2C14-76AC-C33A-5694485BDD7A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has focus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758B0-55DC-8A4D-5BE7-ACC4CA709C1F}"/>
              </a:ext>
            </a:extLst>
          </p:cNvPr>
          <p:cNvSpPr txBox="1"/>
          <p:nvPr/>
        </p:nvSpPr>
        <p:spPr>
          <a:xfrm>
            <a:off x="977461" y="2136520"/>
            <a:ext cx="107520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Anything in your context that is not needed for current task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is </a:t>
            </a:r>
            <a:r>
              <a:rPr lang="en-US" sz="2800" b="1">
                <a:solidFill>
                  <a:srgbClr val="700001"/>
                </a:solidFill>
                <a:latin typeface="Ink Free" panose="03080402000500000000" pitchFamily="66" charset="0"/>
              </a:rPr>
              <a:t>actively harmful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1B794B-2D08-F979-BA0C-459375D18F73}"/>
              </a:ext>
            </a:extLst>
          </p:cNvPr>
          <p:cNvSpPr txBox="1"/>
          <p:nvPr/>
        </p:nvSpPr>
        <p:spPr>
          <a:xfrm>
            <a:off x="977462" y="3505764"/>
            <a:ext cx="101109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Small dedicated agents 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follow inststructions much better than </a:t>
            </a: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generalist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 agents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346AED-25B2-67D6-3EEA-D05D5ADA8707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BFBB3B88-18F8-1CEA-CE60-6D4E9F911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9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18F84DD-784B-E77F-98E9-2C9737C63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86D84-40E0-FF89-7531-2EE54993AD33}"/>
              </a:ext>
            </a:extLst>
          </p:cNvPr>
          <p:cNvSpPr txBox="1"/>
          <p:nvPr/>
        </p:nvSpPr>
        <p:spPr>
          <a:xfrm>
            <a:off x="4416694" y="3044279"/>
            <a:ext cx="2127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3. </a:t>
            </a:r>
            <a:r>
              <a:rPr lang="en-US" sz="4400">
                <a:latin typeface="Ink Free" panose="03080402000500000000" pitchFamily="66" charset="0"/>
              </a:rPr>
              <a:t>Noise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6EC1BE3-7F25-F8DB-E66A-EA8415883CD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E6EE70-0ADB-5E3D-F397-0FBFD3A92DD4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38710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D7D901-B574-A4C5-0F1E-7382B4A5DD5E}"/>
              </a:ext>
            </a:extLst>
          </p:cNvPr>
          <p:cNvSpPr txBox="1"/>
          <p:nvPr/>
        </p:nvSpPr>
        <p:spPr>
          <a:xfrm>
            <a:off x="114811" y="222282"/>
            <a:ext cx="469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&gt; What is cargo.toml and how is it used in rust?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09A08-39A9-3D76-D848-2CE97AB9A912}"/>
              </a:ext>
            </a:extLst>
          </p:cNvPr>
          <p:cNvSpPr txBox="1"/>
          <p:nvPr/>
        </p:nvSpPr>
        <p:spPr>
          <a:xfrm>
            <a:off x="219879" y="727266"/>
            <a:ext cx="445607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Cargo.toml is the manifest file for Rust projects, similar to</a:t>
            </a:r>
            <a:br>
              <a:rPr lang="en-US" sz="1000"/>
            </a:br>
            <a:r>
              <a:rPr lang="en-US" sz="1000"/>
              <a:t>package.json in Node.js or pom.xml in Maven. It's a configuration file</a:t>
            </a:r>
            <a:br>
              <a:rPr lang="en-US" sz="1000"/>
            </a:br>
            <a:r>
              <a:rPr lang="en-US" sz="1000"/>
              <a:t>written in TOML (Tom's Obvious, Minimal Language) format that defines</a:t>
            </a:r>
            <a:br>
              <a:rPr lang="en-US" sz="1000"/>
            </a:br>
            <a:r>
              <a:rPr lang="en-US" sz="1000"/>
              <a:t>your project's metadata, dependencies, and build settings.</a:t>
            </a:r>
            <a:br>
              <a:rPr lang="en-US" sz="1000"/>
            </a:br>
            <a:br>
              <a:rPr lang="en-US" sz="1000"/>
            </a:br>
            <a:r>
              <a:rPr lang="en-US" sz="1000"/>
              <a:t>Key sections in Cargo.toml: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[package] - Basic project information:</a:t>
            </a:r>
            <a:br>
              <a:rPr lang="en-US" sz="1000"/>
            </a:br>
            <a:r>
              <a:rPr lang="en-US" sz="1000"/>
              <a:t>- name - Your project's name</a:t>
            </a:r>
            <a:br>
              <a:rPr lang="en-US" sz="1000"/>
            </a:br>
            <a:r>
              <a:rPr lang="en-US" sz="1000"/>
              <a:t>- version - Current version (follows seamantic versioning)</a:t>
            </a:r>
            <a:br>
              <a:rPr lang="en-US" sz="1000"/>
            </a:br>
            <a:r>
              <a:rPr lang="en-US" sz="1000"/>
              <a:t>- edition - Rust edition (2015, 2018, 2021)</a:t>
            </a:r>
            <a:br>
              <a:rPr lang="en-US" sz="1000"/>
            </a:br>
            <a:r>
              <a:rPr lang="en-US" sz="1000"/>
              <a:t>- authors - List of authors</a:t>
            </a:r>
            <a:br>
              <a:rPr lang="en-US" sz="1000"/>
            </a:br>
            <a:r>
              <a:rPr lang="en-US" sz="1000"/>
              <a:t>- description - Brief project description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[dependencies] - External libraries (called "crates"):</a:t>
            </a:r>
            <a:br>
              <a:rPr lang="en-US" sz="1000"/>
            </a:br>
            <a:r>
              <a:rPr lang="en-US" sz="1000"/>
              <a:t>- Lists all third-party crates your project needs</a:t>
            </a:r>
            <a:br>
              <a:rPr lang="en-US" sz="1000"/>
            </a:br>
            <a:r>
              <a:rPr lang="en-US" sz="1000"/>
              <a:t>- Can specify versions, git repos, or local paths</a:t>
            </a:r>
            <a:br>
              <a:rPr lang="en-US" sz="1000"/>
            </a:br>
            <a:r>
              <a:rPr lang="en-US" sz="1000"/>
              <a:t>- Example: serde = "1.0"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[dev-dependencies] - Dependencies only for development:</a:t>
            </a:r>
            <a:br>
              <a:rPr lang="en-US" sz="1000"/>
            </a:br>
            <a:r>
              <a:rPr lang="en-US" sz="1000"/>
              <a:t>- Used for testing, benchmarking, examples</a:t>
            </a:r>
            <a:br>
              <a:rPr lang="en-US" sz="1000"/>
            </a:br>
            <a:r>
              <a:rPr lang="en-US" sz="1000"/>
              <a:t>- Not included in final builds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[build-dependencies] - Dependencies for build scripts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[[bin]] or [[lib]] - Define binary or library targets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How Cargo uses it: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1. Dependency Resolution: Cargo reads dependencies and downloads them</a:t>
            </a:r>
            <a:br>
              <a:rPr lang="en-US" sz="1000"/>
            </a:br>
            <a:r>
              <a:rPr lang="en-US" sz="1000"/>
              <a:t>from crates.io</a:t>
            </a:r>
            <a:br>
              <a:rPr lang="en-US" sz="1000"/>
            </a:br>
            <a:r>
              <a:rPr lang="en-US" sz="1000"/>
              <a:t>2. Building: Uses settings to compile your code with correct flags</a:t>
            </a:r>
            <a:br>
              <a:rPr lang="en-US" sz="1000"/>
            </a:br>
            <a:r>
              <a:rPr lang="en-US" sz="1000"/>
              <a:t>3. Version Management: Ensures compatible versions across dependencies</a:t>
            </a:r>
            <a:br>
              <a:rPr lang="en-US" sz="1000"/>
            </a:br>
            <a:r>
              <a:rPr lang="en-US" sz="1000"/>
              <a:t>4. Project Structure: Defines where to find source files</a:t>
            </a:r>
            <a:br>
              <a:rPr lang="en-US" sz="1000"/>
            </a:br>
            <a:r>
              <a:rPr lang="en-US" sz="1000"/>
              <a:t>5. Publishing: Contains metadata needed to publish to crates.io</a:t>
            </a:r>
            <a:br>
              <a:rPr lang="en-US" sz="1000"/>
            </a:br>
            <a:br>
              <a:rPr lang="en-US" sz="1000"/>
            </a:br>
            <a:r>
              <a:rPr lang="en-US" sz="1000"/>
              <a:t>Without Cargo.toml, you can't use cargo commands like cargo build or</a:t>
            </a:r>
            <a:br>
              <a:rPr lang="en-US" sz="1000"/>
            </a:br>
            <a:r>
              <a:rPr lang="en-US" sz="1000"/>
              <a:t>cargo run - the project won't be recognized as a Cargo project.</a:t>
            </a:r>
            <a:br>
              <a:rPr lang="en-US" sz="1000"/>
            </a:br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C9574D-2F72-B7E2-CE63-38605CF41BFE}"/>
              </a:ext>
            </a:extLst>
          </p:cNvPr>
          <p:cNvSpPr txBox="1"/>
          <p:nvPr/>
        </p:nvSpPr>
        <p:spPr>
          <a:xfrm>
            <a:off x="6718490" y="727266"/>
            <a:ext cx="46399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Cargo.toml is Rust's project configuration file (like package.json for</a:t>
            </a:r>
            <a:br>
              <a:rPr lang="en-US" sz="1200"/>
            </a:br>
            <a:r>
              <a:rPr lang="en-US" sz="1200"/>
              <a:t>Node.js). It defines:</a:t>
            </a:r>
            <a:br>
              <a:rPr lang="en-US" sz="1200"/>
            </a:br>
            <a:br>
              <a:rPr lang="en-US" sz="1200"/>
            </a:br>
            <a:r>
              <a:rPr lang="en-US" sz="1200"/>
              <a:t>- Project metadata: name, version, authors</a:t>
            </a:r>
            <a:br>
              <a:rPr lang="en-US" sz="1200"/>
            </a:br>
            <a:r>
              <a:rPr lang="en-US" sz="1200"/>
              <a:t>- Dependencies: external libraries your code needs</a:t>
            </a:r>
            <a:br>
              <a:rPr lang="en-US" sz="1200"/>
            </a:br>
            <a:r>
              <a:rPr lang="en-US" sz="1200"/>
              <a:t>- Build settings: how to compile your project</a:t>
            </a:r>
            <a:br>
              <a:rPr lang="en-US" sz="1200"/>
            </a:br>
            <a:br>
              <a:rPr lang="en-US" sz="1200"/>
            </a:br>
            <a:r>
              <a:rPr lang="en-US" sz="1200"/>
              <a:t>Without it, you can't use cargo commands (cargo build, cargo run, etc.).</a:t>
            </a:r>
            <a:br>
              <a:rPr lang="en-US" sz="1200"/>
            </a:br>
            <a:r>
              <a:rPr lang="en-US" sz="1200"/>
              <a:t>It tells Cargo what to build and what dependencies to download from</a:t>
            </a:r>
            <a:br>
              <a:rPr lang="en-US" sz="1200"/>
            </a:br>
            <a:r>
              <a:rPr lang="en-US" sz="1200"/>
              <a:t>crates.io (Rust's package registry).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D9A2C-EE35-B82F-CB6C-2F30CD3FADD3}"/>
              </a:ext>
            </a:extLst>
          </p:cNvPr>
          <p:cNvSpPr txBox="1"/>
          <p:nvPr/>
        </p:nvSpPr>
        <p:spPr>
          <a:xfrm>
            <a:off x="7620435" y="2943257"/>
            <a:ext cx="2836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</a:t>
            </a:r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detail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 matches</a:t>
            </a:r>
          </a:p>
          <a:p>
            <a:pPr algn="ctr"/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my curiosity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26EA0-268A-7826-B621-51B10EF61225}"/>
              </a:ext>
            </a:extLst>
          </p:cNvPr>
          <p:cNvSpPr txBox="1"/>
          <p:nvPr/>
        </p:nvSpPr>
        <p:spPr>
          <a:xfrm>
            <a:off x="1684600" y="144126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C5CDA-86AE-3F1A-119B-BD7CFF3FF7D9}"/>
              </a:ext>
            </a:extLst>
          </p:cNvPr>
          <p:cNvSpPr txBox="1"/>
          <p:nvPr/>
        </p:nvSpPr>
        <p:spPr>
          <a:xfrm>
            <a:off x="2463339" y="2614556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59528-9F65-9B5B-FB49-87B1BA806639}"/>
              </a:ext>
            </a:extLst>
          </p:cNvPr>
          <p:cNvSpPr txBox="1"/>
          <p:nvPr/>
        </p:nvSpPr>
        <p:spPr>
          <a:xfrm>
            <a:off x="2804610" y="340492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02B2C-B50F-4571-3373-96EED31094DF}"/>
              </a:ext>
            </a:extLst>
          </p:cNvPr>
          <p:cNvSpPr txBox="1"/>
          <p:nvPr/>
        </p:nvSpPr>
        <p:spPr>
          <a:xfrm>
            <a:off x="6577296" y="219435"/>
            <a:ext cx="6154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&gt; much more succinct please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EDEC8E-D554-34A7-3A60-0CBF5A3F406D}"/>
              </a:ext>
            </a:extLst>
          </p:cNvPr>
          <p:cNvSpPr txBox="1"/>
          <p:nvPr/>
        </p:nvSpPr>
        <p:spPr>
          <a:xfrm>
            <a:off x="3720335" y="5761402"/>
            <a:ext cx="231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really, really don’t care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1FC7E2-751F-E514-2E96-0517668A21A8}"/>
              </a:ext>
            </a:extLst>
          </p:cNvPr>
          <p:cNvSpPr txBox="1"/>
          <p:nvPr/>
        </p:nvSpPr>
        <p:spPr>
          <a:xfrm rot="18566200">
            <a:off x="44855" y="1829155"/>
            <a:ext cx="480612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353788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61093-DE05-6ACA-F80C-4016CC8D0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095EA82-6FF3-47ED-3E3E-045E60F591B7}"/>
              </a:ext>
            </a:extLst>
          </p:cNvPr>
          <p:cNvSpPr/>
          <p:nvPr/>
        </p:nvSpPr>
        <p:spPr>
          <a:xfrm>
            <a:off x="4608251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025DC3-5C30-ED82-B698-3CD0265BB1C6}"/>
              </a:ext>
            </a:extLst>
          </p:cNvPr>
          <p:cNvSpPr txBox="1"/>
          <p:nvPr/>
        </p:nvSpPr>
        <p:spPr>
          <a:xfrm>
            <a:off x="6030914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BB34A4-64E1-0A17-67C5-BFC6B6C9AC5D}"/>
              </a:ext>
            </a:extLst>
          </p:cNvPr>
          <p:cNvSpPr/>
          <p:nvPr/>
        </p:nvSpPr>
        <p:spPr>
          <a:xfrm>
            <a:off x="4777069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225641F-6CEB-A7A1-3840-9B7BE15B06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5378490" y="687456"/>
            <a:ext cx="1584897" cy="1353971"/>
          </a:xfrm>
          <a:prstGeom prst="rect">
            <a:avLst/>
          </a:prstGeom>
        </p:spPr>
      </p:pic>
      <p:pic>
        <p:nvPicPr>
          <p:cNvPr id="2" name="Picture 1" descr="A plate of blue liquid&#10;&#10;AI-generated content may be incorrect.">
            <a:extLst>
              <a:ext uri="{FF2B5EF4-FFF2-40B4-BE49-F238E27FC236}">
                <a16:creationId xmlns:a16="http://schemas.microsoft.com/office/drawing/2014/main" id="{D600DF77-1B44-7A8D-36F9-D43D629F6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7594" y="2821103"/>
            <a:ext cx="1226685" cy="8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76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34E50D-BC10-3B5E-4520-B971FE43A303}"/>
              </a:ext>
            </a:extLst>
          </p:cNvPr>
          <p:cNvSpPr txBox="1"/>
          <p:nvPr/>
        </p:nvSpPr>
        <p:spPr>
          <a:xfrm>
            <a:off x="3637430" y="3429000"/>
            <a:ext cx="60340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Zoom out: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shorter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more succinct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“Describe architecture on the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high level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“Give me a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TLDR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 of this”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FC151-465E-327E-F749-46CD077DF02C}"/>
              </a:ext>
            </a:extLst>
          </p:cNvPr>
          <p:cNvSpPr txBox="1"/>
          <p:nvPr/>
        </p:nvSpPr>
        <p:spPr>
          <a:xfrm>
            <a:off x="335573" y="3961057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makes the meaning scannable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8861F6-2B77-6B4C-AEC6-B401AF28E13E}"/>
              </a:ext>
            </a:extLst>
          </p:cNvPr>
          <p:cNvSpPr txBox="1"/>
          <p:nvPr/>
        </p:nvSpPr>
        <p:spPr>
          <a:xfrm>
            <a:off x="456596" y="2459469"/>
            <a:ext cx="2305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deepen</a:t>
            </a:r>
            <a:r>
              <a:rPr lang="en-US">
                <a:latin typeface="Ink Free" panose="03080402000500000000" pitchFamily="66" charset="0"/>
              </a:rPr>
              <a:t> 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4E98AD-0819-C32B-08E3-0C4A15313883}"/>
              </a:ext>
            </a:extLst>
          </p:cNvPr>
          <p:cNvSpPr txBox="1"/>
          <p:nvPr/>
        </p:nvSpPr>
        <p:spPr>
          <a:xfrm>
            <a:off x="3637430" y="665629"/>
            <a:ext cx="353334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You can zoom in and out of text</a:t>
            </a:r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09B53-349F-9148-199C-2251B5837D88}"/>
              </a:ext>
            </a:extLst>
          </p:cNvPr>
          <p:cNvSpPr txBox="1"/>
          <p:nvPr/>
        </p:nvSpPr>
        <p:spPr>
          <a:xfrm>
            <a:off x="3637430" y="1946727"/>
            <a:ext cx="60948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Zoom in: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“Tell me more about...”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“What do you mean by...?”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“How do you write a...?”</a:t>
            </a:r>
          </a:p>
        </p:txBody>
      </p:sp>
    </p:spTree>
    <p:extLst>
      <p:ext uri="{BB962C8B-B14F-4D97-AF65-F5344CB8AC3E}">
        <p14:creationId xmlns:p14="http://schemas.microsoft.com/office/powerpoint/2010/main" val="215462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E0E069-E8C4-1BD1-5645-9DD224E426B0}"/>
              </a:ext>
            </a:extLst>
          </p:cNvPr>
          <p:cNvSpPr txBox="1"/>
          <p:nvPr/>
        </p:nvSpPr>
        <p:spPr>
          <a:xfrm>
            <a:off x="5619667" y="1215676"/>
            <a:ext cx="82757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Force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succinctness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0E7A0-65A0-0A0E-2855-1B7C98D88D27}"/>
              </a:ext>
            </a:extLst>
          </p:cNvPr>
          <p:cNvSpPr txBox="1"/>
          <p:nvPr/>
        </p:nvSpPr>
        <p:spPr>
          <a:xfrm>
            <a:off x="6857339" y="1617919"/>
            <a:ext cx="40207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in knowledge documents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9794C7-E305-FE00-CBA7-0A4C3378F663}"/>
              </a:ext>
            </a:extLst>
          </p:cNvPr>
          <p:cNvSpPr txBox="1"/>
          <p:nvPr/>
        </p:nvSpPr>
        <p:spPr>
          <a:xfrm>
            <a:off x="6857338" y="1987251"/>
            <a:ext cx="290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in responses to you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C31518-B45E-FABB-58BE-40FCA421DB10}"/>
              </a:ext>
            </a:extLst>
          </p:cNvPr>
          <p:cNvSpPr txBox="1"/>
          <p:nvPr/>
        </p:nvSpPr>
        <p:spPr>
          <a:xfrm>
            <a:off x="5619667" y="2946314"/>
            <a:ext cx="3282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Delete</a:t>
            </a: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 mercilessly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5DC6D-15FD-979F-D64B-FE49F7266A2E}"/>
              </a:ext>
            </a:extLst>
          </p:cNvPr>
          <p:cNvSpPr txBox="1"/>
          <p:nvPr/>
        </p:nvSpPr>
        <p:spPr>
          <a:xfrm>
            <a:off x="6857338" y="3315646"/>
            <a:ext cx="356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use git as savepoint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ECE78-3360-0D45-4A97-0FAB52C3DF6D}"/>
              </a:ext>
            </a:extLst>
          </p:cNvPr>
          <p:cNvSpPr txBox="1"/>
          <p:nvPr/>
        </p:nvSpPr>
        <p:spPr>
          <a:xfrm>
            <a:off x="5619667" y="4274709"/>
            <a:ext cx="5900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Temporary throwaway docs are helpful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BD98F-F8B5-CEEE-E6A7-DDCAA3E1EAC4}"/>
              </a:ext>
            </a:extLst>
          </p:cNvPr>
          <p:cNvSpPr txBox="1"/>
          <p:nvPr/>
        </p:nvSpPr>
        <p:spPr>
          <a:xfrm>
            <a:off x="6857338" y="4666010"/>
            <a:ext cx="35663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todo.md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user_login_feature.md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scratchpad.md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81F91C-2A57-BE8E-20D5-B4D5CD1B6F2B}"/>
              </a:ext>
            </a:extLst>
          </p:cNvPr>
          <p:cNvSpPr txBox="1"/>
          <p:nvPr/>
        </p:nvSpPr>
        <p:spPr>
          <a:xfrm>
            <a:off x="1827628" y="174776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10B64-F2BA-C79D-B6FC-80493340C123}"/>
              </a:ext>
            </a:extLst>
          </p:cNvPr>
          <p:cNvSpPr txBox="1"/>
          <p:nvPr/>
        </p:nvSpPr>
        <p:spPr>
          <a:xfrm>
            <a:off x="1370653" y="2199314"/>
            <a:ext cx="2163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Noise Cancellation</a:t>
            </a:r>
          </a:p>
        </p:txBody>
      </p:sp>
      <p:pic>
        <p:nvPicPr>
          <p:cNvPr id="4" name="Picture 3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68A75F80-E231-5F7A-D15A-CD760413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326937">
            <a:off x="1457659" y="1765796"/>
            <a:ext cx="435801" cy="302249"/>
          </a:xfrm>
          <a:prstGeom prst="rect">
            <a:avLst/>
          </a:prstGeom>
        </p:spPr>
      </p:pic>
      <p:pic>
        <p:nvPicPr>
          <p:cNvPr id="6" name="Picture 5" descr="A tree in a pot with numbers&#10;&#10;AI-generated content may be incorrect.">
            <a:extLst>
              <a:ext uri="{FF2B5EF4-FFF2-40B4-BE49-F238E27FC236}">
                <a16:creationId xmlns:a16="http://schemas.microsoft.com/office/drawing/2014/main" id="{7583C1C7-332F-44EF-4AD1-456079E51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34" y="3354686"/>
            <a:ext cx="1263528" cy="1513573"/>
          </a:xfrm>
          <a:prstGeom prst="rect">
            <a:avLst/>
          </a:prstGeom>
        </p:spPr>
      </p:pic>
      <p:pic>
        <p:nvPicPr>
          <p:cNvPr id="9" name="Picture 8" descr="A black arrow pointing to the right&#10;&#10;AI-generated content may be incorrect.">
            <a:extLst>
              <a:ext uri="{FF2B5EF4-FFF2-40B4-BE49-F238E27FC236}">
                <a16:creationId xmlns:a16="http://schemas.microsoft.com/office/drawing/2014/main" id="{B3D20C1F-3557-1BEF-73F1-207D8561F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8710" y="3945438"/>
            <a:ext cx="312593" cy="331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123956-8F4B-A552-ECA5-87DCCACCE11E}"/>
              </a:ext>
            </a:extLst>
          </p:cNvPr>
          <p:cNvSpPr txBox="1"/>
          <p:nvPr/>
        </p:nvSpPr>
        <p:spPr>
          <a:xfrm>
            <a:off x="609051" y="3368895"/>
            <a:ext cx="1931369" cy="1578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7,.§§.88-.?+I?777.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.,..,CMDN?8§IO8?§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.,..,7ODEN§I8Z+OID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.NNDEN7EIZM+?O8+.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.,ZZD?E187DO§OIZ§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.:IOI§+§§I7OI+-.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,+?I7I?§O-+,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.??ZED§ID:..I-.</a:t>
            </a:r>
          </a:p>
        </p:txBody>
      </p:sp>
    </p:spTree>
    <p:extLst>
      <p:ext uri="{BB962C8B-B14F-4D97-AF65-F5344CB8AC3E}">
        <p14:creationId xmlns:p14="http://schemas.microsoft.com/office/powerpoint/2010/main" val="233215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1" grpId="0"/>
      <p:bldP spid="12" grpId="0"/>
      <p:bldP spid="14" grpId="0"/>
      <p:bldP spid="15" grpId="0"/>
      <p:bldP spid="2" grpId="0"/>
      <p:bldP spid="3" grpId="0"/>
      <p:bldP spid="10" grpId="0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FF4A43B-9197-7C1B-1542-32EC44A2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F136C221-8DF8-7DC2-8ACA-9B6FE7B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5AC8F93-450B-852C-6A05-F2332F347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BBF83344-9127-15BF-050D-A3FCAC349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06BC45-EEE6-1AA6-6C55-C559EABEC1A1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very noisy by default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1D030-5E4A-103C-3126-458E6FE36BB2}"/>
              </a:ext>
            </a:extLst>
          </p:cNvPr>
          <p:cNvSpPr txBox="1"/>
          <p:nvPr/>
        </p:nvSpPr>
        <p:spPr>
          <a:xfrm>
            <a:off x="1722359" y="3616184"/>
            <a:ext cx="107520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Makes documents maintainable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E286B-BCD3-6571-4089-D4A8D8D75ADE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Cancel noise – ask it to be succinct, short, provide high level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45686-2A5E-F1FC-77F2-29028E39D6A9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A0AF0037-F03C-3164-CD6D-F3B064A4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5114BA-A8C8-B853-2F94-83AC1E2D33A5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Prevents it from overshelming you</a:t>
            </a:r>
          </a:p>
        </p:txBody>
      </p:sp>
    </p:spTree>
    <p:extLst>
      <p:ext uri="{BB962C8B-B14F-4D97-AF65-F5344CB8AC3E}">
        <p14:creationId xmlns:p14="http://schemas.microsoft.com/office/powerpoint/2010/main" val="343972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5A80783-953C-4199-BB6F-3C5ED0828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507ABA-4F20-34CB-D781-D6CFD39E3255}"/>
              </a:ext>
            </a:extLst>
          </p:cNvPr>
          <p:cNvSpPr txBox="1"/>
          <p:nvPr/>
        </p:nvSpPr>
        <p:spPr>
          <a:xfrm>
            <a:off x="4416694" y="3044279"/>
            <a:ext cx="3358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5. </a:t>
            </a:r>
            <a:r>
              <a:rPr lang="en-US" sz="4400">
                <a:latin typeface="Ink Free" panose="03080402000500000000" pitchFamily="66" charset="0"/>
              </a:rPr>
              <a:t>Complexity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9B97DE-F017-3CA8-6781-04594A9E8449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1EDF0D-7FDA-E970-84B2-855B3D19B708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23027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1A460D81-7990-9DE6-7EA8-206A0CD71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481A9E2-D27D-8B15-84F1-0266A97BE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026FF2F-9C72-C978-8702-B3160E3FE39E}"/>
              </a:ext>
            </a:extLst>
          </p:cNvPr>
          <p:cNvSpPr/>
          <p:nvPr/>
        </p:nvSpPr>
        <p:spPr>
          <a:xfrm>
            <a:off x="1236096" y="4100838"/>
            <a:ext cx="2749393" cy="1509827"/>
          </a:xfrm>
          <a:custGeom>
            <a:avLst/>
            <a:gdLst>
              <a:gd name="csX0" fmla="*/ 0 w 2749393"/>
              <a:gd name="csY0" fmla="*/ 94862 h 1509827"/>
              <a:gd name="csX1" fmla="*/ 94862 w 2749393"/>
              <a:gd name="csY1" fmla="*/ 0 h 1509827"/>
              <a:gd name="csX2" fmla="*/ 657989 w 2749393"/>
              <a:gd name="csY2" fmla="*/ 0 h 1509827"/>
              <a:gd name="csX3" fmla="*/ 1221116 w 2749393"/>
              <a:gd name="csY3" fmla="*/ 0 h 1509827"/>
              <a:gd name="csX4" fmla="*/ 1784244 w 2749393"/>
              <a:gd name="csY4" fmla="*/ 0 h 1509827"/>
              <a:gd name="csX5" fmla="*/ 2654531 w 2749393"/>
              <a:gd name="csY5" fmla="*/ 0 h 1509827"/>
              <a:gd name="csX6" fmla="*/ 2749393 w 2749393"/>
              <a:gd name="csY6" fmla="*/ 94862 h 1509827"/>
              <a:gd name="csX7" fmla="*/ 2749393 w 2749393"/>
              <a:gd name="csY7" fmla="*/ 728511 h 1509827"/>
              <a:gd name="csX8" fmla="*/ 2749393 w 2749393"/>
              <a:gd name="csY8" fmla="*/ 1414965 h 1509827"/>
              <a:gd name="csX9" fmla="*/ 2654531 w 2749393"/>
              <a:gd name="csY9" fmla="*/ 1509827 h 1509827"/>
              <a:gd name="csX10" fmla="*/ 2040210 w 2749393"/>
              <a:gd name="csY10" fmla="*/ 1509827 h 1509827"/>
              <a:gd name="csX11" fmla="*/ 1374697 w 2749393"/>
              <a:gd name="csY11" fmla="*/ 1509827 h 1509827"/>
              <a:gd name="csX12" fmla="*/ 734779 w 2749393"/>
              <a:gd name="csY12" fmla="*/ 1509827 h 1509827"/>
              <a:gd name="csX13" fmla="*/ 94862 w 2749393"/>
              <a:gd name="csY13" fmla="*/ 1509827 h 1509827"/>
              <a:gd name="csX14" fmla="*/ 0 w 2749393"/>
              <a:gd name="csY14" fmla="*/ 1414965 h 1509827"/>
              <a:gd name="csX15" fmla="*/ 0 w 2749393"/>
              <a:gd name="csY15" fmla="*/ 781316 h 1509827"/>
              <a:gd name="csX16" fmla="*/ 0 w 2749393"/>
              <a:gd name="csY16" fmla="*/ 94862 h 1509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49393" h="1509827" fill="none" extrusionOk="0">
                <a:moveTo>
                  <a:pt x="0" y="94862"/>
                </a:moveTo>
                <a:cubicBezTo>
                  <a:pt x="-1323" y="43308"/>
                  <a:pt x="38962" y="4417"/>
                  <a:pt x="94862" y="0"/>
                </a:cubicBezTo>
                <a:cubicBezTo>
                  <a:pt x="310945" y="11123"/>
                  <a:pt x="434909" y="14840"/>
                  <a:pt x="657989" y="0"/>
                </a:cubicBezTo>
                <a:cubicBezTo>
                  <a:pt x="881069" y="-14840"/>
                  <a:pt x="1057419" y="-9033"/>
                  <a:pt x="1221116" y="0"/>
                </a:cubicBezTo>
                <a:cubicBezTo>
                  <a:pt x="1384813" y="9033"/>
                  <a:pt x="1640374" y="-4375"/>
                  <a:pt x="1784244" y="0"/>
                </a:cubicBezTo>
                <a:cubicBezTo>
                  <a:pt x="1928114" y="4375"/>
                  <a:pt x="2464328" y="-39324"/>
                  <a:pt x="2654531" y="0"/>
                </a:cubicBezTo>
                <a:cubicBezTo>
                  <a:pt x="2707219" y="-10493"/>
                  <a:pt x="2754113" y="43667"/>
                  <a:pt x="2749393" y="94862"/>
                </a:cubicBezTo>
                <a:cubicBezTo>
                  <a:pt x="2746313" y="390755"/>
                  <a:pt x="2733653" y="421562"/>
                  <a:pt x="2749393" y="728511"/>
                </a:cubicBezTo>
                <a:cubicBezTo>
                  <a:pt x="2765133" y="1035460"/>
                  <a:pt x="2732488" y="1105529"/>
                  <a:pt x="2749393" y="1414965"/>
                </a:cubicBezTo>
                <a:cubicBezTo>
                  <a:pt x="2743686" y="1459612"/>
                  <a:pt x="2710222" y="1505482"/>
                  <a:pt x="2654531" y="1509827"/>
                </a:cubicBezTo>
                <a:cubicBezTo>
                  <a:pt x="2432312" y="1529624"/>
                  <a:pt x="2345173" y="1516456"/>
                  <a:pt x="2040210" y="1509827"/>
                </a:cubicBezTo>
                <a:cubicBezTo>
                  <a:pt x="1735247" y="1503198"/>
                  <a:pt x="1590481" y="1488015"/>
                  <a:pt x="1374697" y="1509827"/>
                </a:cubicBezTo>
                <a:cubicBezTo>
                  <a:pt x="1158913" y="1531639"/>
                  <a:pt x="986111" y="1485722"/>
                  <a:pt x="734779" y="1509827"/>
                </a:cubicBezTo>
                <a:cubicBezTo>
                  <a:pt x="483447" y="1533932"/>
                  <a:pt x="357696" y="1504237"/>
                  <a:pt x="94862" y="1509827"/>
                </a:cubicBezTo>
                <a:cubicBezTo>
                  <a:pt x="37195" y="1504793"/>
                  <a:pt x="2424" y="1470253"/>
                  <a:pt x="0" y="1414965"/>
                </a:cubicBezTo>
                <a:cubicBezTo>
                  <a:pt x="13552" y="1139391"/>
                  <a:pt x="22613" y="965670"/>
                  <a:pt x="0" y="781316"/>
                </a:cubicBezTo>
                <a:cubicBezTo>
                  <a:pt x="-22613" y="596962"/>
                  <a:pt x="7916" y="267468"/>
                  <a:pt x="0" y="94862"/>
                </a:cubicBezTo>
                <a:close/>
              </a:path>
              <a:path w="2749393" h="1509827" stroke="0" extrusionOk="0">
                <a:moveTo>
                  <a:pt x="0" y="94862"/>
                </a:moveTo>
                <a:cubicBezTo>
                  <a:pt x="8523" y="36598"/>
                  <a:pt x="41541" y="5753"/>
                  <a:pt x="94862" y="0"/>
                </a:cubicBezTo>
                <a:cubicBezTo>
                  <a:pt x="328909" y="15436"/>
                  <a:pt x="439146" y="-11807"/>
                  <a:pt x="760376" y="0"/>
                </a:cubicBezTo>
                <a:cubicBezTo>
                  <a:pt x="1081606" y="11807"/>
                  <a:pt x="1143845" y="4235"/>
                  <a:pt x="1425890" y="0"/>
                </a:cubicBezTo>
                <a:cubicBezTo>
                  <a:pt x="1707935" y="-4235"/>
                  <a:pt x="2143640" y="23885"/>
                  <a:pt x="2654531" y="0"/>
                </a:cubicBezTo>
                <a:cubicBezTo>
                  <a:pt x="2707294" y="1730"/>
                  <a:pt x="2750908" y="45794"/>
                  <a:pt x="2749393" y="94862"/>
                </a:cubicBezTo>
                <a:cubicBezTo>
                  <a:pt x="2755295" y="309802"/>
                  <a:pt x="2756411" y="613268"/>
                  <a:pt x="2749393" y="754914"/>
                </a:cubicBezTo>
                <a:cubicBezTo>
                  <a:pt x="2742375" y="896560"/>
                  <a:pt x="2741632" y="1091736"/>
                  <a:pt x="2749393" y="1414965"/>
                </a:cubicBezTo>
                <a:cubicBezTo>
                  <a:pt x="2759269" y="1459018"/>
                  <a:pt x="2705876" y="1507500"/>
                  <a:pt x="2654531" y="1509827"/>
                </a:cubicBezTo>
                <a:cubicBezTo>
                  <a:pt x="2394334" y="1500169"/>
                  <a:pt x="2326449" y="1515905"/>
                  <a:pt x="2040210" y="1509827"/>
                </a:cubicBezTo>
                <a:cubicBezTo>
                  <a:pt x="1753971" y="1503749"/>
                  <a:pt x="1723339" y="1496635"/>
                  <a:pt x="1477083" y="1509827"/>
                </a:cubicBezTo>
                <a:cubicBezTo>
                  <a:pt x="1230827" y="1523019"/>
                  <a:pt x="1039623" y="1507554"/>
                  <a:pt x="785973" y="1509827"/>
                </a:cubicBezTo>
                <a:cubicBezTo>
                  <a:pt x="532323" y="1512101"/>
                  <a:pt x="402165" y="1536215"/>
                  <a:pt x="94862" y="1509827"/>
                </a:cubicBezTo>
                <a:cubicBezTo>
                  <a:pt x="31385" y="1504437"/>
                  <a:pt x="-3769" y="1472191"/>
                  <a:pt x="0" y="1414965"/>
                </a:cubicBezTo>
                <a:cubicBezTo>
                  <a:pt x="20861" y="1217524"/>
                  <a:pt x="6703" y="1064680"/>
                  <a:pt x="0" y="728511"/>
                </a:cubicBezTo>
                <a:cubicBezTo>
                  <a:pt x="-6703" y="392342"/>
                  <a:pt x="20015" y="276323"/>
                  <a:pt x="0" y="9486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1EB9D5-E43F-6D1C-10EE-33D6956B52E1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00C1C2-DB5C-561F-CC50-726ED9CC09A8}"/>
              </a:ext>
            </a:extLst>
          </p:cNvPr>
          <p:cNvSpPr/>
          <p:nvPr/>
        </p:nvSpPr>
        <p:spPr>
          <a:xfrm>
            <a:off x="1335974" y="361810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1C7393E-EF58-10FB-D6DB-105835BFE592}"/>
              </a:ext>
            </a:extLst>
          </p:cNvPr>
          <p:cNvSpPr/>
          <p:nvPr/>
        </p:nvSpPr>
        <p:spPr>
          <a:xfrm>
            <a:off x="2134539" y="318450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BB93491-A34C-225E-37CE-D9C8DC2EBCF3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A47F898-C050-D094-1392-4201E65B610B}"/>
              </a:ext>
            </a:extLst>
          </p:cNvPr>
          <p:cNvSpPr/>
          <p:nvPr/>
        </p:nvSpPr>
        <p:spPr>
          <a:xfrm>
            <a:off x="2486116" y="2826640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98838B-32EA-F5E3-EF8A-F4DAF0A86F60}"/>
              </a:ext>
            </a:extLst>
          </p:cNvPr>
          <p:cNvSpPr/>
          <p:nvPr/>
        </p:nvSpPr>
        <p:spPr>
          <a:xfrm>
            <a:off x="1753322" y="3509426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DF6E3F43-E472-998C-171C-AF8BB30C6A5E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834BB5-C1C4-E26F-67B2-E95746E379B6}"/>
              </a:ext>
            </a:extLst>
          </p:cNvPr>
          <p:cNvSpPr/>
          <p:nvPr/>
        </p:nvSpPr>
        <p:spPr>
          <a:xfrm>
            <a:off x="2179659" y="3512664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black and white drawing of a stopwatch&#10;&#10;AI-generated content may be incorrect.">
            <a:extLst>
              <a:ext uri="{FF2B5EF4-FFF2-40B4-BE49-F238E27FC236}">
                <a16:creationId xmlns:a16="http://schemas.microsoft.com/office/drawing/2014/main" id="{670DB85A-38B7-F509-5EF0-16A79D156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740" y="5830634"/>
            <a:ext cx="504979" cy="56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709A0-7DD7-7078-5DEC-B6082C012325}"/>
              </a:ext>
            </a:extLst>
          </p:cNvPr>
          <p:cNvSpPr txBox="1"/>
          <p:nvPr/>
        </p:nvSpPr>
        <p:spPr>
          <a:xfrm>
            <a:off x="4313191" y="5830634"/>
            <a:ext cx="13308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rgbClr val="C00000"/>
                </a:solidFill>
              </a:rPr>
              <a:t>FAILS!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4E5B2-537F-997A-C055-12682CCDBABC}"/>
              </a:ext>
            </a:extLst>
          </p:cNvPr>
          <p:cNvSpPr txBox="1"/>
          <p:nvPr/>
        </p:nvSpPr>
        <p:spPr>
          <a:xfrm>
            <a:off x="6182194" y="2752588"/>
            <a:ext cx="2836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When did go bad?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C46CE-3D78-713E-3299-429BD53F28E1}"/>
              </a:ext>
            </a:extLst>
          </p:cNvPr>
          <p:cNvSpPr txBox="1"/>
          <p:nvPr/>
        </p:nvSpPr>
        <p:spPr>
          <a:xfrm>
            <a:off x="6182194" y="3479530"/>
            <a:ext cx="1335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Where?</a:t>
            </a:r>
          </a:p>
        </p:txBody>
      </p:sp>
      <p:pic>
        <p:nvPicPr>
          <p:cNvPr id="9" name="done_person">
            <a:extLst>
              <a:ext uri="{FF2B5EF4-FFF2-40B4-BE49-F238E27FC236}">
                <a16:creationId xmlns:a16="http://schemas.microsoft.com/office/drawing/2014/main" id="{46CE2CC3-B76A-4999-13AD-B23564750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0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7" grpId="0"/>
      <p:bldP spid="8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50DE817-9C53-E9C4-BB0E-F95384722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64F28DD-C0D8-53B4-B49C-2F027776EA49}"/>
              </a:ext>
            </a:extLst>
          </p:cNvPr>
          <p:cNvSpPr/>
          <p:nvPr/>
        </p:nvSpPr>
        <p:spPr>
          <a:xfrm>
            <a:off x="3521320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B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ACFAB0-6E1A-A800-2AFC-5C26A22EDD69}"/>
              </a:ext>
            </a:extLst>
          </p:cNvPr>
          <p:cNvSpPr/>
          <p:nvPr/>
        </p:nvSpPr>
        <p:spPr>
          <a:xfrm>
            <a:off x="1110128" y="2629955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71989E-2446-78C8-0E5D-59B17A2A5914}"/>
              </a:ext>
            </a:extLst>
          </p:cNvPr>
          <p:cNvSpPr/>
          <p:nvPr/>
        </p:nvSpPr>
        <p:spPr>
          <a:xfrm>
            <a:off x="5931491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77A8B0-7FDD-0D55-DE1E-7CFD2AF1BFA6}"/>
              </a:ext>
            </a:extLst>
          </p:cNvPr>
          <p:cNvCxnSpPr>
            <a:stCxn id="6" idx="3"/>
            <a:endCxn id="3" idx="1"/>
          </p:cNvCxnSpPr>
          <p:nvPr/>
        </p:nvCxnSpPr>
        <p:spPr>
          <a:xfrm>
            <a:off x="2938930" y="3036410"/>
            <a:ext cx="5823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6A383F-0615-C138-AF2E-0F78F95D134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5499846" y="3036410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1DFFF0-6795-FE99-EC19-EBA4CB725B3B}"/>
              </a:ext>
            </a:extLst>
          </p:cNvPr>
          <p:cNvSpPr txBox="1"/>
          <p:nvPr/>
        </p:nvSpPr>
        <p:spPr>
          <a:xfrm>
            <a:off x="8650940" y="3673323"/>
            <a:ext cx="15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does not work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CB3D7DA-93DA-3742-CE81-3C845F6DB3E0}"/>
              </a:ext>
            </a:extLst>
          </p:cNvPr>
          <p:cNvSpPr/>
          <p:nvPr/>
        </p:nvSpPr>
        <p:spPr>
          <a:xfrm>
            <a:off x="8341662" y="2616090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step 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EF5638-8870-5862-6576-CFC3A032463C}"/>
              </a:ext>
            </a:extLst>
          </p:cNvPr>
          <p:cNvCxnSpPr>
            <a:cxnSpLocks/>
          </p:cNvCxnSpPr>
          <p:nvPr/>
        </p:nvCxnSpPr>
        <p:spPr>
          <a:xfrm>
            <a:off x="7910017" y="3022545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black and white cross&#10;&#10;AI-generated content may be incorrect.">
            <a:extLst>
              <a:ext uri="{FF2B5EF4-FFF2-40B4-BE49-F238E27FC236}">
                <a16:creationId xmlns:a16="http://schemas.microsoft.com/office/drawing/2014/main" id="{8E674B9E-B76E-58FF-F645-AE960F2F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4825" y="3212769"/>
            <a:ext cx="450725" cy="4324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FB1C9BD-C5BA-D99A-BC1C-C1A7482DBBE3}"/>
              </a:ext>
            </a:extLst>
          </p:cNvPr>
          <p:cNvSpPr txBox="1"/>
          <p:nvPr/>
        </p:nvSpPr>
        <p:spPr>
          <a:xfrm>
            <a:off x="4027394" y="2171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6C4D2-34F1-534E-F084-EC863E52AA23}"/>
              </a:ext>
            </a:extLst>
          </p:cNvPr>
          <p:cNvSpPr txBox="1"/>
          <p:nvPr/>
        </p:nvSpPr>
        <p:spPr>
          <a:xfrm>
            <a:off x="3310586" y="3645231"/>
            <a:ext cx="240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wrong assumption here</a:t>
            </a:r>
          </a:p>
        </p:txBody>
      </p:sp>
    </p:spTree>
    <p:extLst>
      <p:ext uri="{BB962C8B-B14F-4D97-AF65-F5344CB8AC3E}">
        <p14:creationId xmlns:p14="http://schemas.microsoft.com/office/powerpoint/2010/main" val="75031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8" grpId="0"/>
      <p:bldP spid="19" grpId="0" animBg="1"/>
      <p:bldP spid="26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4B469EA-544E-703E-9A0A-41ECB868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A65437F-0069-5440-825B-E2AAF8553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8A3EDE9-3B18-8094-8C02-05C923F19A5E}"/>
              </a:ext>
            </a:extLst>
          </p:cNvPr>
          <p:cNvSpPr/>
          <p:nvPr/>
        </p:nvSpPr>
        <p:spPr>
          <a:xfrm>
            <a:off x="1237563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582905-AE59-A400-D9C8-8957CD0397EF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3FBFD9E-6734-58C9-A558-7EB4F166EC1D}"/>
              </a:ext>
            </a:extLst>
          </p:cNvPr>
          <p:cNvSpPr/>
          <p:nvPr/>
        </p:nvSpPr>
        <p:spPr>
          <a:xfrm>
            <a:off x="5409842" y="305598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301A03-8A70-D312-D5CC-3E5D49A3A353}"/>
              </a:ext>
            </a:extLst>
          </p:cNvPr>
          <p:cNvSpPr/>
          <p:nvPr/>
        </p:nvSpPr>
        <p:spPr>
          <a:xfrm>
            <a:off x="5922675" y="310969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4C1F0FE-38BF-3AD2-1361-B82393D990F5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B48840-E07C-3E0A-9E31-553D539FE230}"/>
              </a:ext>
            </a:extLst>
          </p:cNvPr>
          <p:cNvSpPr/>
          <p:nvPr/>
        </p:nvSpPr>
        <p:spPr>
          <a:xfrm>
            <a:off x="2235344" y="2849813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1FDD83E-12AD-F2D6-2C59-EA1F84DF6905}"/>
              </a:ext>
            </a:extLst>
          </p:cNvPr>
          <p:cNvSpPr/>
          <p:nvPr/>
        </p:nvSpPr>
        <p:spPr>
          <a:xfrm>
            <a:off x="4949475" y="2901508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86C09474-7A34-B8D5-95F0-BEA6E1AE2E01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D23342-6784-F12A-D883-FB7A592CC66E}"/>
              </a:ext>
            </a:extLst>
          </p:cNvPr>
          <p:cNvSpPr/>
          <p:nvPr/>
        </p:nvSpPr>
        <p:spPr>
          <a:xfrm>
            <a:off x="8570289" y="2968963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C35432B-D08F-097C-E5D2-60D604989ECD}"/>
              </a:ext>
            </a:extLst>
          </p:cNvPr>
          <p:cNvSpPr/>
          <p:nvPr/>
        </p:nvSpPr>
        <p:spPr>
          <a:xfrm>
            <a:off x="4866680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2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CBD6513-636D-0560-0DF8-016DA34F4CC2}"/>
              </a:ext>
            </a:extLst>
          </p:cNvPr>
          <p:cNvSpPr/>
          <p:nvPr/>
        </p:nvSpPr>
        <p:spPr>
          <a:xfrm>
            <a:off x="4674609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C52D2C-69E9-B830-92DE-63D5ABFC8AA6}"/>
              </a:ext>
            </a:extLst>
          </p:cNvPr>
          <p:cNvSpPr txBox="1"/>
          <p:nvPr/>
        </p:nvSpPr>
        <p:spPr>
          <a:xfrm>
            <a:off x="5394243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101AC2-CAE8-3C91-386A-1D7157EF59E7}"/>
              </a:ext>
            </a:extLst>
          </p:cNvPr>
          <p:cNvSpPr/>
          <p:nvPr/>
        </p:nvSpPr>
        <p:spPr>
          <a:xfrm>
            <a:off x="8487494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3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D3AF9C-E141-C486-549F-24F428A9C899}"/>
              </a:ext>
            </a:extLst>
          </p:cNvPr>
          <p:cNvSpPr/>
          <p:nvPr/>
        </p:nvSpPr>
        <p:spPr>
          <a:xfrm>
            <a:off x="8295423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EDFDA-D068-03A7-890C-3924CC00CBA0}"/>
              </a:ext>
            </a:extLst>
          </p:cNvPr>
          <p:cNvSpPr txBox="1"/>
          <p:nvPr/>
        </p:nvSpPr>
        <p:spPr>
          <a:xfrm>
            <a:off x="9015057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EDFAE5-BD47-7B9B-244E-2E445CC77E54}"/>
              </a:ext>
            </a:extLst>
          </p:cNvPr>
          <p:cNvSpPr txBox="1"/>
          <p:nvPr/>
        </p:nvSpPr>
        <p:spPr>
          <a:xfrm>
            <a:off x="9675351" y="97388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21BC13-3DF6-74D6-2277-977F7AF99A3D}"/>
              </a:ext>
            </a:extLst>
          </p:cNvPr>
          <p:cNvSpPr txBox="1"/>
          <p:nvPr/>
        </p:nvSpPr>
        <p:spPr>
          <a:xfrm>
            <a:off x="9218375" y="1425439"/>
            <a:ext cx="24674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Chain of Small Steps</a:t>
            </a:r>
          </a:p>
        </p:txBody>
      </p:sp>
      <p:pic>
        <p:nvPicPr>
          <p:cNvPr id="39" name="Picture 38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27B3986D-C1AE-F89A-D868-17824CA5E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9305382" y="991921"/>
            <a:ext cx="435801" cy="3022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0D9C786-DCB8-0E86-6850-FE248034E393}"/>
              </a:ext>
            </a:extLst>
          </p:cNvPr>
          <p:cNvSpPr txBox="1"/>
          <p:nvPr/>
        </p:nvSpPr>
        <p:spPr>
          <a:xfrm>
            <a:off x="4598224" y="1795266"/>
            <a:ext cx="3889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Take smaller steps, so you can </a:t>
            </a:r>
            <a:r>
              <a:rPr lang="en-US" sz="2000" b="1"/>
              <a:t>steer</a:t>
            </a:r>
          </a:p>
        </p:txBody>
      </p:sp>
      <p:pic>
        <p:nvPicPr>
          <p:cNvPr id="45" name="Picture 44" descr="A black and white drawing of a steering wheel&#10;&#10;AI-generated content may be incorrect.">
            <a:extLst>
              <a:ext uri="{FF2B5EF4-FFF2-40B4-BE49-F238E27FC236}">
                <a16:creationId xmlns:a16="http://schemas.microsoft.com/office/drawing/2014/main" id="{1B6CDF34-ABB4-ACBD-E220-D68803803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2977" y="530305"/>
            <a:ext cx="1160955" cy="1137454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BF8EC33-B262-1097-FFB7-08C80160F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620" y="5663101"/>
            <a:ext cx="715778" cy="695975"/>
          </a:xfrm>
          <a:prstGeom prst="rect">
            <a:avLst/>
          </a:prstGeom>
        </p:spPr>
      </p:pic>
      <p:pic>
        <p:nvPicPr>
          <p:cNvPr id="47" name="Picture 4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0F8B66E-E472-40FB-5FC3-164C2E757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8737" y="5663101"/>
            <a:ext cx="715778" cy="695975"/>
          </a:xfrm>
          <a:prstGeom prst="rect">
            <a:avLst/>
          </a:prstGeom>
        </p:spPr>
      </p:pic>
      <p:pic>
        <p:nvPicPr>
          <p:cNvPr id="48" name="Picture 4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9ABA2BCF-E3B8-65BC-6702-9E7ED24B6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32537" y="5663101"/>
            <a:ext cx="715778" cy="6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3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13" grpId="0" animBg="1"/>
      <p:bldP spid="16" grpId="0" animBg="1"/>
      <p:bldP spid="17" grpId="0"/>
      <p:bldP spid="28" grpId="0" animBg="1"/>
      <p:bldP spid="29" grpId="0" animBg="1"/>
      <p:bldP spid="33" grpId="0"/>
      <p:bldP spid="36" grpId="0"/>
      <p:bldP spid="38" grpId="0"/>
      <p:bldP spid="41" grpId="0"/>
    </p:bld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2232D83-AB93-D129-6AFC-293311F8F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75AD97EF-9A1C-C5FB-C8F2-966105443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FBFA7A21-52C3-EA3C-F807-71EC8108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1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C6A2A83-25F5-EFC7-EDA3-969A7952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ED83D6-AEBD-F178-54BC-A1417F3DF71E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fails on big tasks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F0689-E551-D7E6-764F-3B6A4B9E251B}"/>
              </a:ext>
            </a:extLst>
          </p:cNvPr>
          <p:cNvSpPr txBox="1"/>
          <p:nvPr/>
        </p:nvSpPr>
        <p:spPr>
          <a:xfrm>
            <a:off x="1722360" y="3616184"/>
            <a:ext cx="981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TDD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7739-99B1-AF76-1117-CA1D287F08A8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Take smaller steps, so you can steer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23BD6D-573E-B87D-5B2B-B4C1F105E055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D7BB6-A3FC-6CB0-CA71-646356A7500D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Slow it down, validate every step</a:t>
            </a:r>
          </a:p>
        </p:txBody>
      </p:sp>
      <p:pic>
        <p:nvPicPr>
          <p:cNvPr id="4" name="Picture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0D23AFB6-BC9B-78CE-F9D6-2EEDB6E16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641" y="166150"/>
            <a:ext cx="2271112" cy="52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F4526-EE36-FE7F-4999-92747BF8B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50E550E-0E7A-C7FC-1534-712E6A3F2BC7}"/>
              </a:ext>
            </a:extLst>
          </p:cNvPr>
          <p:cNvSpPr/>
          <p:nvPr/>
        </p:nvSpPr>
        <p:spPr>
          <a:xfrm>
            <a:off x="8381893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675A1-DA70-B6D3-901A-9D293CE6A3BD}"/>
              </a:ext>
            </a:extLst>
          </p:cNvPr>
          <p:cNvSpPr txBox="1"/>
          <p:nvPr/>
        </p:nvSpPr>
        <p:spPr>
          <a:xfrm>
            <a:off x="9804556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9F456A5-3C2A-645A-53EF-51C55A751B24}"/>
              </a:ext>
            </a:extLst>
          </p:cNvPr>
          <p:cNvSpPr/>
          <p:nvPr/>
        </p:nvSpPr>
        <p:spPr>
          <a:xfrm>
            <a:off x="8550711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0331685-4152-1D60-F83E-C76FF635481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152132" y="687456"/>
            <a:ext cx="1584897" cy="1353971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5B3444F-527C-6344-2287-6627941C069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7E060-01C7-7CA0-CEE8-F8A0B7707B65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D7B0B77-F30F-B522-7AC0-C8B99A8532E2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1A32E0C-5A2B-7E09-9A98-F7F2EEC689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pic>
        <p:nvPicPr>
          <p:cNvPr id="10" name="Picture 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5A3DD1E1-213F-5B26-78E0-931061F99A6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1792230" y="2997819"/>
            <a:ext cx="1190424" cy="1282148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933F3321-34E2-8949-ADA7-00C4F60D8B57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C5EA721-ED45-662F-14BD-9F99F68C3FF7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C2016D-AFCB-74B9-5E2D-9D5A823C29E4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0AF46-DCD2-9917-BAEA-2DEB9A0282F6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709A427-4058-38F4-2336-22ADDD400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FD00ECD9-A995-99A7-8F5F-DF7E250178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21E0A8C-D5E4-4B08-08B2-88CF843A6D07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D532C7-C870-B5A4-9958-1C94EB74BA36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E357F77-4474-B2F2-49E8-75A7E0548AFE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3BD94-8BB5-6476-1DD0-2FAE7438E59F}"/>
              </a:ext>
            </a:extLst>
          </p:cNvPr>
          <p:cNvSpPr/>
          <p:nvPr/>
        </p:nvSpPr>
        <p:spPr>
          <a:xfrm>
            <a:off x="9440341" y="1004407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8CB0D7-C1CB-5A96-262C-0380866708BC}"/>
              </a:ext>
            </a:extLst>
          </p:cNvPr>
          <p:cNvSpPr/>
          <p:nvPr/>
        </p:nvSpPr>
        <p:spPr>
          <a:xfrm>
            <a:off x="2757468" y="2494572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A0FAF1E-FB22-CEF8-2635-63E66C4FFAC1}"/>
              </a:ext>
            </a:extLst>
          </p:cNvPr>
          <p:cNvSpPr/>
          <p:nvPr/>
        </p:nvSpPr>
        <p:spPr>
          <a:xfrm>
            <a:off x="10263125" y="2494572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122E362-F1F1-C4FA-B4E5-A65006AE73C3}"/>
              </a:ext>
            </a:extLst>
          </p:cNvPr>
          <p:cNvSpPr/>
          <p:nvPr/>
        </p:nvSpPr>
        <p:spPr>
          <a:xfrm>
            <a:off x="10496530" y="2494571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60574" y="1159"/>
                  <a:pt x="104088" y="-8136"/>
                  <a:pt x="179982" y="0"/>
                </a:cubicBezTo>
                <a:cubicBezTo>
                  <a:pt x="176959" y="79541"/>
                  <a:pt x="180342" y="90091"/>
                  <a:pt x="179982" y="172099"/>
                </a:cubicBezTo>
                <a:cubicBezTo>
                  <a:pt x="108739" y="178286"/>
                  <a:pt x="87046" y="169649"/>
                  <a:pt x="0" y="172099"/>
                </a:cubicBezTo>
                <a:cubicBezTo>
                  <a:pt x="-6275" y="105430"/>
                  <a:pt x="-7509" y="56388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85982" y="4705"/>
                  <a:pt x="139906" y="-3675"/>
                  <a:pt x="179982" y="0"/>
                </a:cubicBezTo>
                <a:cubicBezTo>
                  <a:pt x="187776" y="61768"/>
                  <a:pt x="171949" y="124360"/>
                  <a:pt x="179982" y="172099"/>
                </a:cubicBezTo>
                <a:cubicBezTo>
                  <a:pt x="98826" y="168831"/>
                  <a:pt x="57391" y="179839"/>
                  <a:pt x="0" y="172099"/>
                </a:cubicBezTo>
                <a:cubicBezTo>
                  <a:pt x="5791" y="126124"/>
                  <a:pt x="-6996" y="598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405C49EF-DCD5-059B-E936-6C2576AA1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6357" y="2684108"/>
            <a:ext cx="84232" cy="81902"/>
          </a:xfrm>
          <a:prstGeom prst="rect">
            <a:avLst/>
          </a:prstGeom>
        </p:spPr>
      </p:pic>
      <p:pic>
        <p:nvPicPr>
          <p:cNvPr id="31" name="Picture 3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71D90C93-6641-16BA-410C-FCB47D28DE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4050" y="2692628"/>
            <a:ext cx="84232" cy="89692"/>
          </a:xfrm>
          <a:prstGeom prst="rect">
            <a:avLst/>
          </a:prstGeom>
        </p:spPr>
      </p:pic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762F49ED-97CE-BD51-3018-60B6EBB34E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1000" y="2684108"/>
            <a:ext cx="84232" cy="81902"/>
          </a:xfrm>
          <a:prstGeom prst="rect">
            <a:avLst/>
          </a:prstGeom>
        </p:spPr>
      </p:pic>
      <p:pic>
        <p:nvPicPr>
          <p:cNvPr id="13" name="Picture 12" descr="A plate of blue liquid&#10;&#10;AI-generated content may be incorrect.">
            <a:extLst>
              <a:ext uri="{FF2B5EF4-FFF2-40B4-BE49-F238E27FC236}">
                <a16:creationId xmlns:a16="http://schemas.microsoft.com/office/drawing/2014/main" id="{98E7B4C2-4416-9FB9-5E70-9F6831E341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49827" y="3020105"/>
            <a:ext cx="1226685" cy="8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8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1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2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E95B017-824D-9AFD-6890-5F6D7E45C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3B5D72-6ECC-D111-EEF4-3DFBBBDE206D}"/>
              </a:ext>
            </a:extLst>
          </p:cNvPr>
          <p:cNvSpPr txBox="1"/>
          <p:nvPr/>
        </p:nvSpPr>
        <p:spPr>
          <a:xfrm>
            <a:off x="3260556" y="3044279"/>
            <a:ext cx="4953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4. </a:t>
            </a:r>
            <a:r>
              <a:rPr lang="en-US" sz="4400">
                <a:latin typeface="Ink Free" panose="03080402000500000000" pitchFamily="66" charset="0"/>
              </a:rPr>
              <a:t>Non-Determinism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9A6BABB-894C-5725-893D-95A9ED6C544F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03A1E1-D4D4-01A2-BCE4-D775D19410A1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43949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3C4B943A-20DA-258B-56CA-2F153B16E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D1D865-8F18-244A-08D1-EC8BE03176DB}"/>
              </a:ext>
            </a:extLst>
          </p:cNvPr>
          <p:cNvSpPr txBox="1"/>
          <p:nvPr/>
        </p:nvSpPr>
        <p:spPr>
          <a:xfrm>
            <a:off x="2900640" y="2547834"/>
            <a:ext cx="4825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Program: same input == same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C1F4AB-6FF9-E51A-AF9D-DCCC4C411F1B}"/>
              </a:ext>
            </a:extLst>
          </p:cNvPr>
          <p:cNvSpPr txBox="1"/>
          <p:nvPr/>
        </p:nvSpPr>
        <p:spPr>
          <a:xfrm>
            <a:off x="2900640" y="3428999"/>
            <a:ext cx="4120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AI: same input != same output</a:t>
            </a:r>
          </a:p>
        </p:txBody>
      </p:sp>
    </p:spTree>
    <p:extLst>
      <p:ext uri="{BB962C8B-B14F-4D97-AF65-F5344CB8AC3E}">
        <p14:creationId xmlns:p14="http://schemas.microsoft.com/office/powerpoint/2010/main" val="14443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B2DE88-30B9-D6AE-E974-2B67E1A062FF}"/>
              </a:ext>
            </a:extLst>
          </p:cNvPr>
          <p:cNvSpPr txBox="1"/>
          <p:nvPr/>
        </p:nvSpPr>
        <p:spPr>
          <a:xfrm>
            <a:off x="1082351" y="3198167"/>
            <a:ext cx="1028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How can you build </a:t>
            </a:r>
            <a:r>
              <a:rPr lang="en-US" sz="2400" b="1"/>
              <a:t>reliable</a:t>
            </a:r>
            <a:r>
              <a:rPr lang="en-US" sz="2400"/>
              <a:t> software with a tool that’s </a:t>
            </a:r>
            <a:r>
              <a:rPr lang="en-US" sz="2400" b="1"/>
              <a:t>fundamentally</a:t>
            </a:r>
            <a:r>
              <a:rPr lang="en-US" sz="2400"/>
              <a:t> </a:t>
            </a:r>
            <a:r>
              <a:rPr lang="en-US" sz="2400" b="1"/>
              <a:t>unreliable</a:t>
            </a:r>
            <a:r>
              <a:rPr lang="en-US" sz="2400"/>
              <a:t>?</a:t>
            </a:r>
          </a:p>
        </p:txBody>
      </p:sp>
      <p:pic>
        <p:nvPicPr>
          <p:cNvPr id="7" name="done_person">
            <a:extLst>
              <a:ext uri="{FF2B5EF4-FFF2-40B4-BE49-F238E27FC236}">
                <a16:creationId xmlns:a16="http://schemas.microsoft.com/office/drawing/2014/main" id="{113B6386-DC18-C4E7-E707-8613E2DFC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70D1C7-B01F-8686-0943-A365E6092137}"/>
              </a:ext>
            </a:extLst>
          </p:cNvPr>
          <p:cNvSpPr txBox="1"/>
          <p:nvPr/>
        </p:nvSpPr>
        <p:spPr>
          <a:xfrm>
            <a:off x="1824874" y="378830"/>
            <a:ext cx="8248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You’re dealing with something that might fail. How do you make sure you succeed?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F8E73-C2D9-28DC-BE08-658BA6CFB365}"/>
              </a:ext>
            </a:extLst>
          </p:cNvPr>
          <p:cNvSpPr txBox="1"/>
          <p:nvPr/>
        </p:nvSpPr>
        <p:spPr>
          <a:xfrm>
            <a:off x="1824874" y="844394"/>
            <a:ext cx="206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it many times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37F855C-3C5E-7F78-9E2B-20E39DAC9F5A}"/>
              </a:ext>
            </a:extLst>
          </p:cNvPr>
          <p:cNvSpPr/>
          <p:nvPr/>
        </p:nvSpPr>
        <p:spPr>
          <a:xfrm>
            <a:off x="3428426" y="4333006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9F66378-D938-2C2A-6600-42B06774785A}"/>
              </a:ext>
            </a:extLst>
          </p:cNvPr>
          <p:cNvSpPr/>
          <p:nvPr/>
        </p:nvSpPr>
        <p:spPr>
          <a:xfrm>
            <a:off x="978334" y="4328388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EF72B-ADAF-1A9D-4521-307B16E44AE9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807136" y="4734843"/>
            <a:ext cx="6212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3B46FB9-91A9-127A-B1E8-4E5E050ECD60}"/>
              </a:ext>
            </a:extLst>
          </p:cNvPr>
          <p:cNvSpPr/>
          <p:nvPr/>
        </p:nvSpPr>
        <p:spPr>
          <a:xfrm>
            <a:off x="3428426" y="5848779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3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9AAD0C-9E25-398E-75F3-6C0D64077B06}"/>
              </a:ext>
            </a:extLst>
          </p:cNvPr>
          <p:cNvSpPr/>
          <p:nvPr/>
        </p:nvSpPr>
        <p:spPr>
          <a:xfrm>
            <a:off x="3482586" y="2817233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A4FE8-2681-7FD2-C8C2-52777EFBD17E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807136" y="4734843"/>
            <a:ext cx="62129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142D60-2560-83F5-457C-61B6597ECAA2}"/>
              </a:ext>
            </a:extLst>
          </p:cNvPr>
          <p:cNvCxnSpPr>
            <a:cxnSpLocks/>
          </p:cNvCxnSpPr>
          <p:nvPr/>
        </p:nvCxnSpPr>
        <p:spPr>
          <a:xfrm flipV="1">
            <a:off x="2807136" y="3219070"/>
            <a:ext cx="67545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C47E30-982A-1C55-F35C-BC692552754E}"/>
              </a:ext>
            </a:extLst>
          </p:cNvPr>
          <p:cNvSpPr/>
          <p:nvPr/>
        </p:nvSpPr>
        <p:spPr>
          <a:xfrm>
            <a:off x="7493039" y="3585630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14:cNvPr>
              <p14:cNvContentPartPr/>
              <p14:nvPr/>
            </p14:nvContentPartPr>
            <p14:xfrm>
              <a:off x="8532506" y="4691379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23866" y="4637379"/>
                <a:ext cx="180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14:cNvPr>
              <p14:cNvContentPartPr/>
              <p14:nvPr/>
            </p14:nvContentPartPr>
            <p14:xfrm>
              <a:off x="8073866" y="2979939"/>
              <a:ext cx="1934640" cy="1932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5226" y="2970939"/>
                <a:ext cx="1952280" cy="195048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366601A-30C6-5892-3065-E6756AF51312}"/>
              </a:ext>
            </a:extLst>
          </p:cNvPr>
          <p:cNvSpPr txBox="1"/>
          <p:nvPr/>
        </p:nvSpPr>
        <p:spPr>
          <a:xfrm>
            <a:off x="10188497" y="352380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Done?</a:t>
            </a:r>
          </a:p>
        </p:txBody>
      </p:sp>
      <p:pic>
        <p:nvPicPr>
          <p:cNvPr id="27" name="Picture 26" descr="A group of dice with black dots&#10;&#10;AI-generated content may be incorrect.">
            <a:extLst>
              <a:ext uri="{FF2B5EF4-FFF2-40B4-BE49-F238E27FC236}">
                <a16:creationId xmlns:a16="http://schemas.microsoft.com/office/drawing/2014/main" id="{3ACED6E6-31FC-E187-47CF-4C462E143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51" y="5762777"/>
            <a:ext cx="2173945" cy="886463"/>
          </a:xfrm>
          <a:prstGeom prst="rect">
            <a:avLst/>
          </a:prstGeom>
        </p:spPr>
      </p:pic>
      <p:pic>
        <p:nvPicPr>
          <p:cNvPr id="30" name="Picture 29" descr="A dice with black dots&#10;&#10;AI-generated content may be incorrect.">
            <a:extLst>
              <a:ext uri="{FF2B5EF4-FFF2-40B4-BE49-F238E27FC236}">
                <a16:creationId xmlns:a16="http://schemas.microsoft.com/office/drawing/2014/main" id="{E63C0F89-14E9-66AC-CAA6-D3B987361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940" y="5844127"/>
            <a:ext cx="793807" cy="723765"/>
          </a:xfrm>
          <a:prstGeom prst="rect">
            <a:avLst/>
          </a:prstGeom>
        </p:spPr>
      </p:pic>
      <p:pic>
        <p:nvPicPr>
          <p:cNvPr id="31" name="Picture 30" descr="A black and white cross&#10;&#10;AI-generated content may be incorrect.">
            <a:extLst>
              <a:ext uri="{FF2B5EF4-FFF2-40B4-BE49-F238E27FC236}">
                <a16:creationId xmlns:a16="http://schemas.microsoft.com/office/drawing/2014/main" id="{BF6F9DF4-ABB1-1C1B-62D6-1C665FCB0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638" y="2979939"/>
            <a:ext cx="450725" cy="4324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833D84-310C-D87C-95C2-95C5668C098C}"/>
              </a:ext>
            </a:extLst>
          </p:cNvPr>
          <p:cNvSpPr txBox="1"/>
          <p:nvPr/>
        </p:nvSpPr>
        <p:spPr>
          <a:xfrm>
            <a:off x="5949208" y="5007987"/>
            <a:ext cx="958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 bits </a:t>
            </a:r>
          </a:p>
          <a:p>
            <a:r>
              <a:rPr lang="en-US"/>
              <a:t>of both</a:t>
            </a:r>
          </a:p>
        </p:txBody>
      </p:sp>
      <p:sp>
        <p:nvSpPr>
          <p:cNvPr id="33" name="Right Brace 32">
            <a:extLst>
              <a:ext uri="{FF2B5EF4-FFF2-40B4-BE49-F238E27FC236}">
                <a16:creationId xmlns:a16="http://schemas.microsoft.com/office/drawing/2014/main" id="{F2F9CBAF-62EA-94A2-61FF-E9714CBBA407}"/>
              </a:ext>
            </a:extLst>
          </p:cNvPr>
          <p:cNvSpPr/>
          <p:nvPr/>
        </p:nvSpPr>
        <p:spPr>
          <a:xfrm>
            <a:off x="5509591" y="4031709"/>
            <a:ext cx="338249" cy="2598888"/>
          </a:xfrm>
          <a:prstGeom prst="rightBrac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B59D87-3FEA-3836-80BC-E1054BC8E070}"/>
              </a:ext>
            </a:extLst>
          </p:cNvPr>
          <p:cNvSpPr txBox="1"/>
          <p:nvPr/>
        </p:nvSpPr>
        <p:spPr>
          <a:xfrm>
            <a:off x="974618" y="1919205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CC58DF-37C6-5BD5-88A7-E73E65EAA9B8}"/>
              </a:ext>
            </a:extLst>
          </p:cNvPr>
          <p:cNvSpPr txBox="1"/>
          <p:nvPr/>
        </p:nvSpPr>
        <p:spPr>
          <a:xfrm>
            <a:off x="382752" y="2327661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Parallel Implementations</a:t>
            </a:r>
          </a:p>
        </p:txBody>
      </p:sp>
      <p:pic>
        <p:nvPicPr>
          <p:cNvPr id="36" name="Picture 35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F9E1D4F2-E4A2-0A0C-0DF4-2A96C131E2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604649" y="1937238"/>
            <a:ext cx="435801" cy="3022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14A4D8-3F76-2537-F4FC-987FA5EC8E24}"/>
              </a:ext>
            </a:extLst>
          </p:cNvPr>
          <p:cNvSpPr txBox="1"/>
          <p:nvPr/>
        </p:nvSpPr>
        <p:spPr>
          <a:xfrm>
            <a:off x="8762914" y="185547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FBACF0-FE5A-8509-3D63-C359D87D661F}"/>
              </a:ext>
            </a:extLst>
          </p:cNvPr>
          <p:cNvSpPr txBox="1"/>
          <p:nvPr/>
        </p:nvSpPr>
        <p:spPr>
          <a:xfrm>
            <a:off x="8171048" y="2263934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Refinement Loop</a:t>
            </a:r>
          </a:p>
        </p:txBody>
      </p:sp>
      <p:pic>
        <p:nvPicPr>
          <p:cNvPr id="42" name="Picture 41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77DB7F20-B8A1-9194-0970-FBDDC04B4C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8392945" y="1873511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3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0" grpId="0" animBg="1"/>
      <p:bldP spid="12" grpId="0" animBg="1"/>
      <p:bldP spid="13" grpId="0" animBg="1"/>
      <p:bldP spid="18" grpId="0" animBg="1"/>
      <p:bldP spid="25" grpId="0"/>
      <p:bldP spid="32" grpId="0"/>
      <p:bldP spid="33" grpId="0" animBg="1"/>
      <p:bldP spid="34" grpId="0"/>
      <p:bldP spid="35" grpId="0"/>
      <p:bldP spid="40" grpId="0"/>
      <p:bldP spid="41" grpId="0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8074028D-F6AF-54AC-4761-AC761F0EC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59B1A009-A48E-F8B0-6199-CCEEB803A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7008605E-0137-80A5-A495-3B1F4DF0D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829B2840-9149-5B0E-0027-AAA399B20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F873A29E-0C46-D1F8-F64C-BB4CF93E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7FC06F-A8D9-F72C-E7EA-3FF1914CC314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non-deterministic. How do you get good output?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5DD48-95CE-B664-938F-69EBCBB19F06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48095-B264-450D-A257-68572AA3D70A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Roll the dice several times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94855059-9195-0837-FE14-4FD220683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106F8-C365-11CE-22EB-5EBCE48A360C}"/>
              </a:ext>
            </a:extLst>
          </p:cNvPr>
          <p:cNvSpPr txBox="1"/>
          <p:nvPr/>
        </p:nvSpPr>
        <p:spPr>
          <a:xfrm>
            <a:off x="2924225" y="3044279"/>
            <a:ext cx="60244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6. </a:t>
            </a:r>
            <a:r>
              <a:rPr lang="en-US" sz="4400">
                <a:latin typeface="Ink Free" panose="03080402000500000000" pitchFamily="66" charset="0"/>
              </a:rPr>
              <a:t>Thgouht Partnership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6A54E4-6E30-24FC-E738-7C87D6BEC522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6B07C8-3038-37D4-4AD8-8254664AB67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221190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0193DFB1-54B7-8029-4C30-02D2498F9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95B156-3BE8-A99A-E248-3316F367B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9" y="822034"/>
            <a:ext cx="5221521" cy="5095702"/>
          </a:xfrm>
          <a:prstGeom prst="rect">
            <a:avLst/>
          </a:prstGeom>
        </p:spPr>
      </p:pic>
      <p:pic>
        <p:nvPicPr>
          <p:cNvPr id="30" name="Picture 29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0E4EBE48-CCDD-90CE-BF34-4B2E659D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634" y="822034"/>
            <a:ext cx="5210083" cy="509570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2117C42-4776-B9A1-5BF2-6A5CA70A0178}"/>
              </a:ext>
            </a:extLst>
          </p:cNvPr>
          <p:cNvSpPr/>
          <p:nvPr/>
        </p:nvSpPr>
        <p:spPr>
          <a:xfrm>
            <a:off x="399185" y="1356754"/>
            <a:ext cx="2613376" cy="962863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02E5C81-5130-7622-C96E-F434B05F1183}"/>
              </a:ext>
            </a:extLst>
          </p:cNvPr>
          <p:cNvSpPr/>
          <p:nvPr/>
        </p:nvSpPr>
        <p:spPr>
          <a:xfrm>
            <a:off x="406873" y="2339789"/>
            <a:ext cx="2605688" cy="3388658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A505DEA-F426-0C21-63A2-119B6B32BA1C}"/>
              </a:ext>
            </a:extLst>
          </p:cNvPr>
          <p:cNvSpPr/>
          <p:nvPr/>
        </p:nvSpPr>
        <p:spPr>
          <a:xfrm>
            <a:off x="3187372" y="1359917"/>
            <a:ext cx="2349201" cy="532677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46D057-0DFE-B924-DE90-9FD9968C426C}"/>
              </a:ext>
            </a:extLst>
          </p:cNvPr>
          <p:cNvSpPr/>
          <p:nvPr/>
        </p:nvSpPr>
        <p:spPr>
          <a:xfrm>
            <a:off x="3193528" y="1889432"/>
            <a:ext cx="2343046" cy="38390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3CD11C6-524C-EE7A-8DD6-91C06F305DED}"/>
              </a:ext>
            </a:extLst>
          </p:cNvPr>
          <p:cNvSpPr/>
          <p:nvPr/>
        </p:nvSpPr>
        <p:spPr>
          <a:xfrm>
            <a:off x="6619912" y="1871803"/>
            <a:ext cx="2431763" cy="37247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73B394B-E236-22BC-BF5D-0712D94889CB}"/>
              </a:ext>
            </a:extLst>
          </p:cNvPr>
          <p:cNvSpPr/>
          <p:nvPr/>
        </p:nvSpPr>
        <p:spPr>
          <a:xfrm>
            <a:off x="9338983" y="2292723"/>
            <a:ext cx="2151529" cy="338193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2E91802-0A97-0032-8938-B695B3FC85B7}"/>
              </a:ext>
            </a:extLst>
          </p:cNvPr>
          <p:cNvSpPr/>
          <p:nvPr/>
        </p:nvSpPr>
        <p:spPr>
          <a:xfrm>
            <a:off x="6612224" y="1356756"/>
            <a:ext cx="2431763" cy="5326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E4F2019-91F0-0FAD-A8C4-8B5FDA9B81B8}"/>
              </a:ext>
            </a:extLst>
          </p:cNvPr>
          <p:cNvSpPr/>
          <p:nvPr/>
        </p:nvSpPr>
        <p:spPr>
          <a:xfrm>
            <a:off x="9338983" y="1356754"/>
            <a:ext cx="2151529" cy="915798"/>
          </a:xfrm>
          <a:prstGeom prst="roundRect">
            <a:avLst>
              <a:gd name="adj" fmla="val 10059"/>
            </a:avLst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470387-F4BD-AB09-97AA-9814659C42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665" y="679076"/>
            <a:ext cx="11510682" cy="537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CCB472-F100-85EC-5A3A-5E23671B60AF}"/>
              </a:ext>
            </a:extLst>
          </p:cNvPr>
          <p:cNvSpPr txBox="1"/>
          <p:nvPr/>
        </p:nvSpPr>
        <p:spPr>
          <a:xfrm>
            <a:off x="2751043" y="3429000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Why didn’t it tell me that </a:t>
            </a:r>
            <a:r>
              <a:rPr lang="en-US" sz="2400" b="1" i="1">
                <a:solidFill>
                  <a:srgbClr val="002060"/>
                </a:solidFill>
              </a:rPr>
              <a:t>I wasn’t making any sense</a:t>
            </a:r>
            <a:r>
              <a:rPr lang="en-US" sz="2400" i="1">
                <a:solidFill>
                  <a:srgbClr val="002060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4E19ED-4804-0D23-C504-654E99344D24}"/>
              </a:ext>
            </a:extLst>
          </p:cNvPr>
          <p:cNvSpPr txBox="1"/>
          <p:nvPr/>
        </p:nvSpPr>
        <p:spPr>
          <a:xfrm>
            <a:off x="2751043" y="2754406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Was hard to even suspect mental model differences</a:t>
            </a:r>
          </a:p>
        </p:txBody>
      </p:sp>
    </p:spTree>
    <p:extLst>
      <p:ext uri="{BB962C8B-B14F-4D97-AF65-F5344CB8AC3E}">
        <p14:creationId xmlns:p14="http://schemas.microsoft.com/office/powerpoint/2010/main" val="413881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A4CE5-BEB6-E3DD-9E03-3259D413E04F}"/>
              </a:ext>
            </a:extLst>
          </p:cNvPr>
          <p:cNvSpPr txBox="1"/>
          <p:nvPr/>
        </p:nvSpPr>
        <p:spPr>
          <a:xfrm>
            <a:off x="1149904" y="3039351"/>
            <a:ext cx="9725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Tell me something I need to know even if I don't want to hear it</a:t>
            </a:r>
          </a:p>
        </p:txBody>
      </p:sp>
    </p:spTree>
    <p:extLst>
      <p:ext uri="{BB962C8B-B14F-4D97-AF65-F5344CB8AC3E}">
        <p14:creationId xmlns:p14="http://schemas.microsoft.com/office/powerpoint/2010/main" val="342954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111225</TotalTime>
  <Words>2824</Words>
  <Application>Microsoft Macintosh PowerPoint</Application>
  <PresentationFormat>Widescreen</PresentationFormat>
  <Paragraphs>658</Paragraphs>
  <Slides>122</Slides>
  <Notes>60</Notes>
  <HiddenSlides>75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122</vt:i4>
      </vt:variant>
    </vt:vector>
  </HeadingPairs>
  <TitlesOfParts>
    <vt:vector size="130" baseType="lpstr">
      <vt:lpstr>Apple Chancery</vt:lpstr>
      <vt:lpstr>Arial</vt:lpstr>
      <vt:lpstr>Calibri</vt:lpstr>
      <vt:lpstr>Calibri Light</vt:lpstr>
      <vt:lpstr>Courier New</vt:lpstr>
      <vt:lpstr>Fira Code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 Calls</dc:title>
  <dc:creator>Kesseler, Lada</dc:creator>
  <cp:lastModifiedBy>Lada Kesseler</cp:lastModifiedBy>
  <cp:revision>1009</cp:revision>
  <dcterms:created xsi:type="dcterms:W3CDTF">2023-11-14T16:04:34Z</dcterms:created>
  <dcterms:modified xsi:type="dcterms:W3CDTF">2026-02-19T05:14:07Z</dcterms:modified>
</cp:coreProperties>
</file>

<file path=docProps/thumbnail.jpeg>
</file>